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61" r:id="rId6"/>
    <p:sldId id="264" r:id="rId7"/>
    <p:sldId id="262" r:id="rId8"/>
    <p:sldId id="263" r:id="rId9"/>
    <p:sldId id="258" r:id="rId10"/>
    <p:sldId id="259" r:id="rId11"/>
    <p:sldId id="260" r:id="rId12"/>
    <p:sldId id="266" r:id="rId13"/>
    <p:sldId id="267" r:id="rId14"/>
    <p:sldId id="268" r:id="rId15"/>
    <p:sldId id="265" r:id="rId16"/>
    <p:sldId id="271" r:id="rId17"/>
    <p:sldId id="274" r:id="rId18"/>
    <p:sldId id="273"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p:cViewPr varScale="1">
        <p:scale>
          <a:sx n="124" d="100"/>
          <a:sy n="124" d="100"/>
        </p:scale>
        <p:origin x="6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21048B6-26C0-4E60-9078-82E3E53977B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umsplatzhalter 2">
            <a:extLst>
              <a:ext uri="{FF2B5EF4-FFF2-40B4-BE49-F238E27FC236}">
                <a16:creationId xmlns:a16="http://schemas.microsoft.com/office/drawing/2014/main" id="{1D73556A-37F2-4D6F-8467-D208A07E8344}"/>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B6C6220C-14A1-4321-AD8C-056AF6D56610}" type="datetime1">
              <a:rPr lang="en-GB"/>
              <a:pPr lvl="0"/>
              <a:t>12/02/2021</a:t>
            </a:fld>
            <a:endParaRPr lang="en-GB"/>
          </a:p>
        </p:txBody>
      </p:sp>
      <p:sp>
        <p:nvSpPr>
          <p:cNvPr id="4" name="Folienbildplatzhalter 3">
            <a:extLst>
              <a:ext uri="{FF2B5EF4-FFF2-40B4-BE49-F238E27FC236}">
                <a16:creationId xmlns:a16="http://schemas.microsoft.com/office/drawing/2014/main" id="{939CA505-62CB-4336-8A64-3E74BED7B6FD}"/>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izenplatzhalter 4">
            <a:extLst>
              <a:ext uri="{FF2B5EF4-FFF2-40B4-BE49-F238E27FC236}">
                <a16:creationId xmlns:a16="http://schemas.microsoft.com/office/drawing/2014/main" id="{696FAA35-CEE6-411D-AFF3-34D851E75B83}"/>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a:extLst>
              <a:ext uri="{FF2B5EF4-FFF2-40B4-BE49-F238E27FC236}">
                <a16:creationId xmlns:a16="http://schemas.microsoft.com/office/drawing/2014/main" id="{CF136EAC-E6C4-4B5B-82B7-6D33C89FF2EF}"/>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Foliennummernplatzhalter 6">
            <a:extLst>
              <a:ext uri="{FF2B5EF4-FFF2-40B4-BE49-F238E27FC236}">
                <a16:creationId xmlns:a16="http://schemas.microsoft.com/office/drawing/2014/main" id="{C91240AD-4EE2-4766-AC46-28ACFDBA9DF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13E0A174-5CB8-4306-B2EF-9AF0F9EE1D2B}" type="slidenum">
              <a:t>‹Nr.›</a:t>
            </a:fld>
            <a:endParaRPr lang="en-GB"/>
          </a:p>
        </p:txBody>
      </p:sp>
    </p:spTree>
    <p:extLst>
      <p:ext uri="{BB962C8B-B14F-4D97-AF65-F5344CB8AC3E}">
        <p14:creationId xmlns:p14="http://schemas.microsoft.com/office/powerpoint/2010/main" val="338143639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338A-FCF3-4288-93DF-AD931DA2068D}"/>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de-DE"/>
              <a:t>Mastertitelformat bearbeiten</a:t>
            </a:r>
            <a:endParaRPr lang="en-US"/>
          </a:p>
        </p:txBody>
      </p:sp>
      <p:sp>
        <p:nvSpPr>
          <p:cNvPr id="3" name="Subtitle 2">
            <a:extLst>
              <a:ext uri="{FF2B5EF4-FFF2-40B4-BE49-F238E27FC236}">
                <a16:creationId xmlns:a16="http://schemas.microsoft.com/office/drawing/2014/main" id="{65850A38-5897-4E63-9CA2-4C2EBC408A70}"/>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de-DE"/>
              <a:t>Master-Untertitelformat bearbeiten</a:t>
            </a:r>
            <a:endParaRPr lang="en-US"/>
          </a:p>
        </p:txBody>
      </p:sp>
      <p:sp>
        <p:nvSpPr>
          <p:cNvPr id="4" name="Date Placeholder 3">
            <a:extLst>
              <a:ext uri="{FF2B5EF4-FFF2-40B4-BE49-F238E27FC236}">
                <a16:creationId xmlns:a16="http://schemas.microsoft.com/office/drawing/2014/main" id="{F481B316-8E68-4435-BDB2-C78914209D73}"/>
              </a:ext>
            </a:extLst>
          </p:cNvPr>
          <p:cNvSpPr txBox="1">
            <a:spLocks noGrp="1"/>
          </p:cNvSpPr>
          <p:nvPr>
            <p:ph type="dt" sz="half" idx="7"/>
          </p:nvPr>
        </p:nvSpPr>
        <p:spPr/>
        <p:txBody>
          <a:bodyPr/>
          <a:lstStyle>
            <a:lvl1pPr>
              <a:defRPr/>
            </a:lvl1pPr>
          </a:lstStyle>
          <a:p>
            <a:pPr lvl="0"/>
            <a:fld id="{C6D22510-A9DA-4A0B-AC60-1F40B8F74268}" type="datetime1">
              <a:rPr lang="de-DE"/>
              <a:pPr lvl="0"/>
              <a:t>12.02.21</a:t>
            </a:fld>
            <a:endParaRPr lang="de-DE"/>
          </a:p>
        </p:txBody>
      </p:sp>
      <p:sp>
        <p:nvSpPr>
          <p:cNvPr id="5" name="Footer Placeholder 4">
            <a:extLst>
              <a:ext uri="{FF2B5EF4-FFF2-40B4-BE49-F238E27FC236}">
                <a16:creationId xmlns:a16="http://schemas.microsoft.com/office/drawing/2014/main" id="{5142731B-8BCF-4536-8129-D27933540883}"/>
              </a:ext>
            </a:extLst>
          </p:cNvPr>
          <p:cNvSpPr txBox="1">
            <a:spLocks noGrp="1"/>
          </p:cNvSpPr>
          <p:nvPr>
            <p:ph type="ftr" sz="quarter" idx="9"/>
          </p:nvPr>
        </p:nvSpPr>
        <p:spPr/>
        <p:txBody>
          <a:bodyPr/>
          <a:lstStyle>
            <a:lvl1pPr>
              <a:defRPr/>
            </a:lvl1pPr>
          </a:lstStyle>
          <a:p>
            <a:pPr lvl="0"/>
            <a:endParaRPr lang="de-DE"/>
          </a:p>
        </p:txBody>
      </p:sp>
      <p:sp>
        <p:nvSpPr>
          <p:cNvPr id="6" name="Slide Number Placeholder 5">
            <a:extLst>
              <a:ext uri="{FF2B5EF4-FFF2-40B4-BE49-F238E27FC236}">
                <a16:creationId xmlns:a16="http://schemas.microsoft.com/office/drawing/2014/main" id="{5912AE63-614F-451D-BB54-8FF145C4BC98}"/>
              </a:ext>
            </a:extLst>
          </p:cNvPr>
          <p:cNvSpPr txBox="1">
            <a:spLocks noGrp="1"/>
          </p:cNvSpPr>
          <p:nvPr>
            <p:ph type="sldNum" sz="quarter" idx="8"/>
          </p:nvPr>
        </p:nvSpPr>
        <p:spPr/>
        <p:txBody>
          <a:bodyPr/>
          <a:lstStyle>
            <a:lvl1pPr>
              <a:defRPr/>
            </a:lvl1pPr>
          </a:lstStyle>
          <a:p>
            <a:pPr lvl="0"/>
            <a:fld id="{3794873A-E84B-4CAB-92C1-842D39AF9BF4}" type="slidenum">
              <a:t>‹Nr.›</a:t>
            </a:fld>
            <a:endParaRPr lang="de-DE"/>
          </a:p>
        </p:txBody>
      </p:sp>
    </p:spTree>
    <p:extLst>
      <p:ext uri="{BB962C8B-B14F-4D97-AF65-F5344CB8AC3E}">
        <p14:creationId xmlns:p14="http://schemas.microsoft.com/office/powerpoint/2010/main" val="24308970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B832-DBFA-44FD-A808-8D99BA088C60}"/>
              </a:ext>
            </a:extLst>
          </p:cNvPr>
          <p:cNvSpPr txBox="1">
            <a:spLocks noGrp="1"/>
          </p:cNvSpPr>
          <p:nvPr>
            <p:ph type="title"/>
          </p:nvPr>
        </p:nvSpPr>
        <p:spPr/>
        <p:txBody>
          <a:bodyPr/>
          <a:lstStyle>
            <a:lvl1pPr>
              <a:defRPr/>
            </a:lvl1pPr>
          </a:lstStyle>
          <a:p>
            <a:pPr lvl="0"/>
            <a:r>
              <a:rPr lang="de-DE"/>
              <a:t>Mastertitelformat bearbeiten</a:t>
            </a:r>
            <a:endParaRPr lang="en-US"/>
          </a:p>
        </p:txBody>
      </p:sp>
      <p:sp>
        <p:nvSpPr>
          <p:cNvPr id="3" name="Content Placeholder 2">
            <a:extLst>
              <a:ext uri="{FF2B5EF4-FFF2-40B4-BE49-F238E27FC236}">
                <a16:creationId xmlns:a16="http://schemas.microsoft.com/office/drawing/2014/main" id="{4F9E09A1-9CEA-4019-AC53-E71CAB6D2C8D}"/>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F1ABA87B-5394-4605-8FE6-77274775B6DB}"/>
              </a:ext>
            </a:extLst>
          </p:cNvPr>
          <p:cNvSpPr txBox="1">
            <a:spLocks noGrp="1"/>
          </p:cNvSpPr>
          <p:nvPr>
            <p:ph type="dt" sz="half" idx="7"/>
          </p:nvPr>
        </p:nvSpPr>
        <p:spPr/>
        <p:txBody>
          <a:bodyPr/>
          <a:lstStyle>
            <a:lvl1pPr>
              <a:defRPr/>
            </a:lvl1pPr>
          </a:lstStyle>
          <a:p>
            <a:pPr lvl="0"/>
            <a:fld id="{171AEB28-2776-4989-B01A-52295F25B62C}" type="datetime1">
              <a:rPr lang="de-DE"/>
              <a:pPr lvl="0"/>
              <a:t>12.02.21</a:t>
            </a:fld>
            <a:endParaRPr lang="de-DE"/>
          </a:p>
        </p:txBody>
      </p:sp>
      <p:sp>
        <p:nvSpPr>
          <p:cNvPr id="5" name="Footer Placeholder 4">
            <a:extLst>
              <a:ext uri="{FF2B5EF4-FFF2-40B4-BE49-F238E27FC236}">
                <a16:creationId xmlns:a16="http://schemas.microsoft.com/office/drawing/2014/main" id="{BAB4AC39-60C8-4876-AA71-967DF231BC49}"/>
              </a:ext>
            </a:extLst>
          </p:cNvPr>
          <p:cNvSpPr txBox="1">
            <a:spLocks noGrp="1"/>
          </p:cNvSpPr>
          <p:nvPr>
            <p:ph type="ftr" sz="quarter" idx="9"/>
          </p:nvPr>
        </p:nvSpPr>
        <p:spPr/>
        <p:txBody>
          <a:bodyPr/>
          <a:lstStyle>
            <a:lvl1pPr>
              <a:defRPr/>
            </a:lvl1pPr>
          </a:lstStyle>
          <a:p>
            <a:pPr lvl="0"/>
            <a:endParaRPr lang="de-DE"/>
          </a:p>
        </p:txBody>
      </p:sp>
      <p:sp>
        <p:nvSpPr>
          <p:cNvPr id="6" name="Slide Number Placeholder 5">
            <a:extLst>
              <a:ext uri="{FF2B5EF4-FFF2-40B4-BE49-F238E27FC236}">
                <a16:creationId xmlns:a16="http://schemas.microsoft.com/office/drawing/2014/main" id="{4AC57527-AD4A-4FE8-80BB-F9EBB133C9C5}"/>
              </a:ext>
            </a:extLst>
          </p:cNvPr>
          <p:cNvSpPr txBox="1">
            <a:spLocks noGrp="1"/>
          </p:cNvSpPr>
          <p:nvPr>
            <p:ph type="sldNum" sz="quarter" idx="8"/>
          </p:nvPr>
        </p:nvSpPr>
        <p:spPr/>
        <p:txBody>
          <a:bodyPr/>
          <a:lstStyle>
            <a:lvl1pPr>
              <a:defRPr/>
            </a:lvl1pPr>
          </a:lstStyle>
          <a:p>
            <a:pPr lvl="0"/>
            <a:fld id="{8036A87A-DFBD-4928-9408-615B5E164B78}" type="slidenum">
              <a:t>‹Nr.›</a:t>
            </a:fld>
            <a:endParaRPr lang="de-DE"/>
          </a:p>
        </p:txBody>
      </p:sp>
    </p:spTree>
    <p:extLst>
      <p:ext uri="{BB962C8B-B14F-4D97-AF65-F5344CB8AC3E}">
        <p14:creationId xmlns:p14="http://schemas.microsoft.com/office/powerpoint/2010/main" val="346482866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D83AB-9B62-436D-912C-72AE76A3B557}"/>
              </a:ext>
            </a:extLst>
          </p:cNvPr>
          <p:cNvSpPr txBox="1">
            <a:spLocks noGrp="1"/>
          </p:cNvSpPr>
          <p:nvPr>
            <p:ph type="title"/>
          </p:nvPr>
        </p:nvSpPr>
        <p:spPr>
          <a:xfrm>
            <a:off x="831847" y="1709735"/>
            <a:ext cx="10515600" cy="2852735"/>
          </a:xfrm>
        </p:spPr>
        <p:txBody>
          <a:bodyPr anchor="b"/>
          <a:lstStyle>
            <a:lvl1pPr>
              <a:defRPr sz="6000"/>
            </a:lvl1pPr>
          </a:lstStyle>
          <a:p>
            <a:pPr lvl="0"/>
            <a:r>
              <a:rPr lang="de-DE"/>
              <a:t>Mastertitelformat bearbeiten</a:t>
            </a:r>
            <a:endParaRPr lang="en-US"/>
          </a:p>
        </p:txBody>
      </p:sp>
      <p:sp>
        <p:nvSpPr>
          <p:cNvPr id="3" name="Text Placeholder 2">
            <a:extLst>
              <a:ext uri="{FF2B5EF4-FFF2-40B4-BE49-F238E27FC236}">
                <a16:creationId xmlns:a16="http://schemas.microsoft.com/office/drawing/2014/main" id="{B6B87140-C4C0-433F-9449-C0C099A0382B}"/>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de-DE"/>
              <a:t>Mastertextformat bearbeiten</a:t>
            </a:r>
          </a:p>
        </p:txBody>
      </p:sp>
      <p:sp>
        <p:nvSpPr>
          <p:cNvPr id="4" name="Date Placeholder 3">
            <a:extLst>
              <a:ext uri="{FF2B5EF4-FFF2-40B4-BE49-F238E27FC236}">
                <a16:creationId xmlns:a16="http://schemas.microsoft.com/office/drawing/2014/main" id="{EE0AE372-F392-43CC-B900-7E213B3B203A}"/>
              </a:ext>
            </a:extLst>
          </p:cNvPr>
          <p:cNvSpPr txBox="1">
            <a:spLocks noGrp="1"/>
          </p:cNvSpPr>
          <p:nvPr>
            <p:ph type="dt" sz="half" idx="7"/>
          </p:nvPr>
        </p:nvSpPr>
        <p:spPr/>
        <p:txBody>
          <a:bodyPr/>
          <a:lstStyle>
            <a:lvl1pPr>
              <a:defRPr/>
            </a:lvl1pPr>
          </a:lstStyle>
          <a:p>
            <a:pPr lvl="0"/>
            <a:fld id="{4EA8C134-D4FD-414E-820F-62D8940767D6}" type="datetime1">
              <a:rPr lang="de-DE"/>
              <a:pPr lvl="0"/>
              <a:t>12.02.21</a:t>
            </a:fld>
            <a:endParaRPr lang="de-DE"/>
          </a:p>
        </p:txBody>
      </p:sp>
      <p:sp>
        <p:nvSpPr>
          <p:cNvPr id="5" name="Footer Placeholder 4">
            <a:extLst>
              <a:ext uri="{FF2B5EF4-FFF2-40B4-BE49-F238E27FC236}">
                <a16:creationId xmlns:a16="http://schemas.microsoft.com/office/drawing/2014/main" id="{E10E8C27-97AD-4A2E-A373-5A77C1303C03}"/>
              </a:ext>
            </a:extLst>
          </p:cNvPr>
          <p:cNvSpPr txBox="1">
            <a:spLocks noGrp="1"/>
          </p:cNvSpPr>
          <p:nvPr>
            <p:ph type="ftr" sz="quarter" idx="9"/>
          </p:nvPr>
        </p:nvSpPr>
        <p:spPr/>
        <p:txBody>
          <a:bodyPr/>
          <a:lstStyle>
            <a:lvl1pPr>
              <a:defRPr/>
            </a:lvl1pPr>
          </a:lstStyle>
          <a:p>
            <a:pPr lvl="0"/>
            <a:endParaRPr lang="de-DE"/>
          </a:p>
        </p:txBody>
      </p:sp>
      <p:sp>
        <p:nvSpPr>
          <p:cNvPr id="6" name="Slide Number Placeholder 5">
            <a:extLst>
              <a:ext uri="{FF2B5EF4-FFF2-40B4-BE49-F238E27FC236}">
                <a16:creationId xmlns:a16="http://schemas.microsoft.com/office/drawing/2014/main" id="{518EBF3A-055A-4093-946A-963C92722DDC}"/>
              </a:ext>
            </a:extLst>
          </p:cNvPr>
          <p:cNvSpPr txBox="1">
            <a:spLocks noGrp="1"/>
          </p:cNvSpPr>
          <p:nvPr>
            <p:ph type="sldNum" sz="quarter" idx="8"/>
          </p:nvPr>
        </p:nvSpPr>
        <p:spPr/>
        <p:txBody>
          <a:bodyPr/>
          <a:lstStyle>
            <a:lvl1pPr>
              <a:defRPr/>
            </a:lvl1pPr>
          </a:lstStyle>
          <a:p>
            <a:pPr lvl="0"/>
            <a:fld id="{C669CC41-B13C-40A8-A273-559A6B613E7F}" type="slidenum">
              <a:t>‹Nr.›</a:t>
            </a:fld>
            <a:endParaRPr lang="de-DE"/>
          </a:p>
        </p:txBody>
      </p:sp>
    </p:spTree>
    <p:extLst>
      <p:ext uri="{BB962C8B-B14F-4D97-AF65-F5344CB8AC3E}">
        <p14:creationId xmlns:p14="http://schemas.microsoft.com/office/powerpoint/2010/main" val="175876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B59E-03A9-4E33-A057-5C2581F63003}"/>
              </a:ext>
            </a:extLst>
          </p:cNvPr>
          <p:cNvSpPr txBox="1">
            <a:spLocks noGrp="1"/>
          </p:cNvSpPr>
          <p:nvPr>
            <p:ph type="title"/>
          </p:nvPr>
        </p:nvSpPr>
        <p:spPr/>
        <p:txBody>
          <a:bodyPr/>
          <a:lstStyle>
            <a:lvl1pPr>
              <a:defRPr/>
            </a:lvl1pPr>
          </a:lstStyle>
          <a:p>
            <a:pPr lvl="0"/>
            <a:r>
              <a:rPr lang="de-DE"/>
              <a:t>Mastertitelformat bearbeiten</a:t>
            </a:r>
            <a:endParaRPr lang="en-US"/>
          </a:p>
        </p:txBody>
      </p:sp>
      <p:sp>
        <p:nvSpPr>
          <p:cNvPr id="3" name="Content Placeholder 2">
            <a:extLst>
              <a:ext uri="{FF2B5EF4-FFF2-40B4-BE49-F238E27FC236}">
                <a16:creationId xmlns:a16="http://schemas.microsoft.com/office/drawing/2014/main" id="{6366EC01-E941-4965-BAD7-48B1222F5CAB}"/>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a:extLst>
              <a:ext uri="{FF2B5EF4-FFF2-40B4-BE49-F238E27FC236}">
                <a16:creationId xmlns:a16="http://schemas.microsoft.com/office/drawing/2014/main" id="{1E82F39E-A36A-49A6-A5D1-199BF1A0E007}"/>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a:extLst>
              <a:ext uri="{FF2B5EF4-FFF2-40B4-BE49-F238E27FC236}">
                <a16:creationId xmlns:a16="http://schemas.microsoft.com/office/drawing/2014/main" id="{5A24C54F-1BF4-4F30-B0A8-1A1465E64FD2}"/>
              </a:ext>
            </a:extLst>
          </p:cNvPr>
          <p:cNvSpPr txBox="1">
            <a:spLocks noGrp="1"/>
          </p:cNvSpPr>
          <p:nvPr>
            <p:ph type="dt" sz="half" idx="7"/>
          </p:nvPr>
        </p:nvSpPr>
        <p:spPr/>
        <p:txBody>
          <a:bodyPr/>
          <a:lstStyle>
            <a:lvl1pPr>
              <a:defRPr/>
            </a:lvl1pPr>
          </a:lstStyle>
          <a:p>
            <a:pPr lvl="0"/>
            <a:fld id="{847E497B-5D26-4C89-A3B3-8C5A52C9888F}" type="datetime1">
              <a:rPr lang="de-DE"/>
              <a:pPr lvl="0"/>
              <a:t>12.02.21</a:t>
            </a:fld>
            <a:endParaRPr lang="de-DE"/>
          </a:p>
        </p:txBody>
      </p:sp>
      <p:sp>
        <p:nvSpPr>
          <p:cNvPr id="6" name="Footer Placeholder 5">
            <a:extLst>
              <a:ext uri="{FF2B5EF4-FFF2-40B4-BE49-F238E27FC236}">
                <a16:creationId xmlns:a16="http://schemas.microsoft.com/office/drawing/2014/main" id="{3A22FA8D-29F7-4816-BF8E-AEEAF8827E27}"/>
              </a:ext>
            </a:extLst>
          </p:cNvPr>
          <p:cNvSpPr txBox="1">
            <a:spLocks noGrp="1"/>
          </p:cNvSpPr>
          <p:nvPr>
            <p:ph type="ftr" sz="quarter" idx="9"/>
          </p:nvPr>
        </p:nvSpPr>
        <p:spPr/>
        <p:txBody>
          <a:bodyPr/>
          <a:lstStyle>
            <a:lvl1pPr>
              <a:defRPr/>
            </a:lvl1pPr>
          </a:lstStyle>
          <a:p>
            <a:pPr lvl="0"/>
            <a:endParaRPr lang="de-DE"/>
          </a:p>
        </p:txBody>
      </p:sp>
      <p:sp>
        <p:nvSpPr>
          <p:cNvPr id="7" name="Slide Number Placeholder 6">
            <a:extLst>
              <a:ext uri="{FF2B5EF4-FFF2-40B4-BE49-F238E27FC236}">
                <a16:creationId xmlns:a16="http://schemas.microsoft.com/office/drawing/2014/main" id="{F5B7C416-7EE7-427E-9628-DBC0125B6BDA}"/>
              </a:ext>
            </a:extLst>
          </p:cNvPr>
          <p:cNvSpPr txBox="1">
            <a:spLocks noGrp="1"/>
          </p:cNvSpPr>
          <p:nvPr>
            <p:ph type="sldNum" sz="quarter" idx="8"/>
          </p:nvPr>
        </p:nvSpPr>
        <p:spPr/>
        <p:txBody>
          <a:bodyPr/>
          <a:lstStyle>
            <a:lvl1pPr>
              <a:defRPr/>
            </a:lvl1pPr>
          </a:lstStyle>
          <a:p>
            <a:pPr lvl="0"/>
            <a:fld id="{E6A1E16C-F4A0-4EC0-82DE-3D3DFF9414D4}" type="slidenum">
              <a:t>‹Nr.›</a:t>
            </a:fld>
            <a:endParaRPr lang="de-DE"/>
          </a:p>
        </p:txBody>
      </p:sp>
    </p:spTree>
    <p:extLst>
      <p:ext uri="{BB962C8B-B14F-4D97-AF65-F5344CB8AC3E}">
        <p14:creationId xmlns:p14="http://schemas.microsoft.com/office/powerpoint/2010/main" val="2854939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EAB6A-847F-4867-A946-9F51AE0C056D}"/>
              </a:ext>
            </a:extLst>
          </p:cNvPr>
          <p:cNvSpPr txBox="1">
            <a:spLocks noGrp="1"/>
          </p:cNvSpPr>
          <p:nvPr>
            <p:ph type="title"/>
          </p:nvPr>
        </p:nvSpPr>
        <p:spPr>
          <a:xfrm>
            <a:off x="839784" y="365129"/>
            <a:ext cx="10515600" cy="1325559"/>
          </a:xfrm>
        </p:spPr>
        <p:txBody>
          <a:bodyPr/>
          <a:lstStyle>
            <a:lvl1pPr>
              <a:defRPr/>
            </a:lvl1pPr>
          </a:lstStyle>
          <a:p>
            <a:pPr lvl="0"/>
            <a:r>
              <a:rPr lang="de-DE"/>
              <a:t>Mastertitelformat bearbeiten</a:t>
            </a:r>
            <a:endParaRPr lang="en-US"/>
          </a:p>
        </p:txBody>
      </p:sp>
      <p:sp>
        <p:nvSpPr>
          <p:cNvPr id="3" name="Text Placeholder 2">
            <a:extLst>
              <a:ext uri="{FF2B5EF4-FFF2-40B4-BE49-F238E27FC236}">
                <a16:creationId xmlns:a16="http://schemas.microsoft.com/office/drawing/2014/main" id="{46EEB18C-1BBB-4BAC-8BE0-F38AE44ABA6B}"/>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de-DE"/>
              <a:t>Mastertextformat bearbeiten</a:t>
            </a:r>
          </a:p>
        </p:txBody>
      </p:sp>
      <p:sp>
        <p:nvSpPr>
          <p:cNvPr id="4" name="Content Placeholder 3">
            <a:extLst>
              <a:ext uri="{FF2B5EF4-FFF2-40B4-BE49-F238E27FC236}">
                <a16:creationId xmlns:a16="http://schemas.microsoft.com/office/drawing/2014/main" id="{F160E948-AA2B-470E-8104-1C98513A88F7}"/>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a:extLst>
              <a:ext uri="{FF2B5EF4-FFF2-40B4-BE49-F238E27FC236}">
                <a16:creationId xmlns:a16="http://schemas.microsoft.com/office/drawing/2014/main" id="{09FD7317-5F89-487B-8F8B-7135D5C586F4}"/>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de-DE"/>
              <a:t>Mastertextformat bearbeiten</a:t>
            </a:r>
          </a:p>
        </p:txBody>
      </p:sp>
      <p:sp>
        <p:nvSpPr>
          <p:cNvPr id="6" name="Content Placeholder 5">
            <a:extLst>
              <a:ext uri="{FF2B5EF4-FFF2-40B4-BE49-F238E27FC236}">
                <a16:creationId xmlns:a16="http://schemas.microsoft.com/office/drawing/2014/main" id="{4EC1FD03-886A-4AF1-827E-CF83E3FDFBE9}"/>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a:extLst>
              <a:ext uri="{FF2B5EF4-FFF2-40B4-BE49-F238E27FC236}">
                <a16:creationId xmlns:a16="http://schemas.microsoft.com/office/drawing/2014/main" id="{B2C34363-D0ED-41D2-8203-538E1B954814}"/>
              </a:ext>
            </a:extLst>
          </p:cNvPr>
          <p:cNvSpPr txBox="1">
            <a:spLocks noGrp="1"/>
          </p:cNvSpPr>
          <p:nvPr>
            <p:ph type="dt" sz="half" idx="7"/>
          </p:nvPr>
        </p:nvSpPr>
        <p:spPr/>
        <p:txBody>
          <a:bodyPr/>
          <a:lstStyle>
            <a:lvl1pPr>
              <a:defRPr/>
            </a:lvl1pPr>
          </a:lstStyle>
          <a:p>
            <a:pPr lvl="0"/>
            <a:fld id="{7096FA1B-BA2C-4F52-ADB5-7ED390E91FB8}" type="datetime1">
              <a:rPr lang="de-DE"/>
              <a:pPr lvl="0"/>
              <a:t>12.02.21</a:t>
            </a:fld>
            <a:endParaRPr lang="de-DE"/>
          </a:p>
        </p:txBody>
      </p:sp>
      <p:sp>
        <p:nvSpPr>
          <p:cNvPr id="8" name="Footer Placeholder 7">
            <a:extLst>
              <a:ext uri="{FF2B5EF4-FFF2-40B4-BE49-F238E27FC236}">
                <a16:creationId xmlns:a16="http://schemas.microsoft.com/office/drawing/2014/main" id="{A4F39E7E-A493-4348-B21E-E4D765684285}"/>
              </a:ext>
            </a:extLst>
          </p:cNvPr>
          <p:cNvSpPr txBox="1">
            <a:spLocks noGrp="1"/>
          </p:cNvSpPr>
          <p:nvPr>
            <p:ph type="ftr" sz="quarter" idx="9"/>
          </p:nvPr>
        </p:nvSpPr>
        <p:spPr/>
        <p:txBody>
          <a:bodyPr/>
          <a:lstStyle>
            <a:lvl1pPr>
              <a:defRPr/>
            </a:lvl1pPr>
          </a:lstStyle>
          <a:p>
            <a:pPr lvl="0"/>
            <a:endParaRPr lang="de-DE"/>
          </a:p>
        </p:txBody>
      </p:sp>
      <p:sp>
        <p:nvSpPr>
          <p:cNvPr id="9" name="Slide Number Placeholder 8">
            <a:extLst>
              <a:ext uri="{FF2B5EF4-FFF2-40B4-BE49-F238E27FC236}">
                <a16:creationId xmlns:a16="http://schemas.microsoft.com/office/drawing/2014/main" id="{F613BB36-4FF6-4B50-8BF7-D5C2E10E412A}"/>
              </a:ext>
            </a:extLst>
          </p:cNvPr>
          <p:cNvSpPr txBox="1">
            <a:spLocks noGrp="1"/>
          </p:cNvSpPr>
          <p:nvPr>
            <p:ph type="sldNum" sz="quarter" idx="8"/>
          </p:nvPr>
        </p:nvSpPr>
        <p:spPr/>
        <p:txBody>
          <a:bodyPr/>
          <a:lstStyle>
            <a:lvl1pPr>
              <a:defRPr/>
            </a:lvl1pPr>
          </a:lstStyle>
          <a:p>
            <a:pPr lvl="0"/>
            <a:fld id="{060A16C6-75C3-483E-82FF-0D7C015288E3}" type="slidenum">
              <a:t>‹Nr.›</a:t>
            </a:fld>
            <a:endParaRPr lang="de-DE"/>
          </a:p>
        </p:txBody>
      </p:sp>
    </p:spTree>
    <p:extLst>
      <p:ext uri="{BB962C8B-B14F-4D97-AF65-F5344CB8AC3E}">
        <p14:creationId xmlns:p14="http://schemas.microsoft.com/office/powerpoint/2010/main" val="4012084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727F7-7E60-427A-AE25-EA4BA4A4B77A}"/>
              </a:ext>
            </a:extLst>
          </p:cNvPr>
          <p:cNvSpPr txBox="1">
            <a:spLocks noGrp="1"/>
          </p:cNvSpPr>
          <p:nvPr>
            <p:ph type="title"/>
          </p:nvPr>
        </p:nvSpPr>
        <p:spPr/>
        <p:txBody>
          <a:bodyPr/>
          <a:lstStyle>
            <a:lvl1pPr>
              <a:defRPr/>
            </a:lvl1pPr>
          </a:lstStyle>
          <a:p>
            <a:pPr lvl="0"/>
            <a:r>
              <a:rPr lang="de-DE"/>
              <a:t>Mastertitelformat bearbeiten</a:t>
            </a:r>
            <a:endParaRPr lang="en-US"/>
          </a:p>
        </p:txBody>
      </p:sp>
      <p:sp>
        <p:nvSpPr>
          <p:cNvPr id="3" name="Date Placeholder 2">
            <a:extLst>
              <a:ext uri="{FF2B5EF4-FFF2-40B4-BE49-F238E27FC236}">
                <a16:creationId xmlns:a16="http://schemas.microsoft.com/office/drawing/2014/main" id="{D920588D-436A-4290-9317-C389A940EEF3}"/>
              </a:ext>
            </a:extLst>
          </p:cNvPr>
          <p:cNvSpPr txBox="1">
            <a:spLocks noGrp="1"/>
          </p:cNvSpPr>
          <p:nvPr>
            <p:ph type="dt" sz="half" idx="7"/>
          </p:nvPr>
        </p:nvSpPr>
        <p:spPr/>
        <p:txBody>
          <a:bodyPr/>
          <a:lstStyle>
            <a:lvl1pPr>
              <a:defRPr/>
            </a:lvl1pPr>
          </a:lstStyle>
          <a:p>
            <a:pPr lvl="0"/>
            <a:fld id="{B29A0C6F-A99A-42FA-A64B-C1CFFEEBB9B2}" type="datetime1">
              <a:rPr lang="de-DE"/>
              <a:pPr lvl="0"/>
              <a:t>12.02.21</a:t>
            </a:fld>
            <a:endParaRPr lang="de-DE"/>
          </a:p>
        </p:txBody>
      </p:sp>
      <p:sp>
        <p:nvSpPr>
          <p:cNvPr id="4" name="Footer Placeholder 3">
            <a:extLst>
              <a:ext uri="{FF2B5EF4-FFF2-40B4-BE49-F238E27FC236}">
                <a16:creationId xmlns:a16="http://schemas.microsoft.com/office/drawing/2014/main" id="{73C4DB3B-120B-4E9D-B32F-A7014962B867}"/>
              </a:ext>
            </a:extLst>
          </p:cNvPr>
          <p:cNvSpPr txBox="1">
            <a:spLocks noGrp="1"/>
          </p:cNvSpPr>
          <p:nvPr>
            <p:ph type="ftr" sz="quarter" idx="9"/>
          </p:nvPr>
        </p:nvSpPr>
        <p:spPr/>
        <p:txBody>
          <a:bodyPr/>
          <a:lstStyle>
            <a:lvl1pPr>
              <a:defRPr/>
            </a:lvl1pPr>
          </a:lstStyle>
          <a:p>
            <a:pPr lvl="0"/>
            <a:endParaRPr lang="de-DE"/>
          </a:p>
        </p:txBody>
      </p:sp>
      <p:sp>
        <p:nvSpPr>
          <p:cNvPr id="5" name="Slide Number Placeholder 4">
            <a:extLst>
              <a:ext uri="{FF2B5EF4-FFF2-40B4-BE49-F238E27FC236}">
                <a16:creationId xmlns:a16="http://schemas.microsoft.com/office/drawing/2014/main" id="{5C7A1610-AE97-4B8D-BCEF-45A3D47C1195}"/>
              </a:ext>
            </a:extLst>
          </p:cNvPr>
          <p:cNvSpPr txBox="1">
            <a:spLocks noGrp="1"/>
          </p:cNvSpPr>
          <p:nvPr>
            <p:ph type="sldNum" sz="quarter" idx="8"/>
          </p:nvPr>
        </p:nvSpPr>
        <p:spPr/>
        <p:txBody>
          <a:bodyPr/>
          <a:lstStyle>
            <a:lvl1pPr>
              <a:defRPr/>
            </a:lvl1pPr>
          </a:lstStyle>
          <a:p>
            <a:pPr lvl="0"/>
            <a:fld id="{7A981191-9364-4807-B7A0-E981060227F7}" type="slidenum">
              <a:t>‹Nr.›</a:t>
            </a:fld>
            <a:endParaRPr lang="de-DE"/>
          </a:p>
        </p:txBody>
      </p:sp>
    </p:spTree>
    <p:extLst>
      <p:ext uri="{BB962C8B-B14F-4D97-AF65-F5344CB8AC3E}">
        <p14:creationId xmlns:p14="http://schemas.microsoft.com/office/powerpoint/2010/main" val="218233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DEE0B4-5CBB-44EE-85F2-11769577BA9A}"/>
              </a:ext>
            </a:extLst>
          </p:cNvPr>
          <p:cNvSpPr txBox="1">
            <a:spLocks noGrp="1"/>
          </p:cNvSpPr>
          <p:nvPr>
            <p:ph type="dt" sz="half" idx="7"/>
          </p:nvPr>
        </p:nvSpPr>
        <p:spPr/>
        <p:txBody>
          <a:bodyPr/>
          <a:lstStyle>
            <a:lvl1pPr>
              <a:defRPr/>
            </a:lvl1pPr>
          </a:lstStyle>
          <a:p>
            <a:pPr lvl="0"/>
            <a:fld id="{0CFE1A14-F11E-4008-A64D-6A5AF846CB02}" type="datetime1">
              <a:rPr lang="de-DE"/>
              <a:pPr lvl="0"/>
              <a:t>12.02.21</a:t>
            </a:fld>
            <a:endParaRPr lang="de-DE"/>
          </a:p>
        </p:txBody>
      </p:sp>
      <p:sp>
        <p:nvSpPr>
          <p:cNvPr id="3" name="Footer Placeholder 2">
            <a:extLst>
              <a:ext uri="{FF2B5EF4-FFF2-40B4-BE49-F238E27FC236}">
                <a16:creationId xmlns:a16="http://schemas.microsoft.com/office/drawing/2014/main" id="{0FB8DFCC-7B69-4DAB-A342-58AC3A1E47E0}"/>
              </a:ext>
            </a:extLst>
          </p:cNvPr>
          <p:cNvSpPr txBox="1">
            <a:spLocks noGrp="1"/>
          </p:cNvSpPr>
          <p:nvPr>
            <p:ph type="ftr" sz="quarter" idx="9"/>
          </p:nvPr>
        </p:nvSpPr>
        <p:spPr/>
        <p:txBody>
          <a:bodyPr/>
          <a:lstStyle>
            <a:lvl1pPr>
              <a:defRPr/>
            </a:lvl1pPr>
          </a:lstStyle>
          <a:p>
            <a:pPr lvl="0"/>
            <a:endParaRPr lang="de-DE"/>
          </a:p>
        </p:txBody>
      </p:sp>
      <p:sp>
        <p:nvSpPr>
          <p:cNvPr id="4" name="Slide Number Placeholder 3">
            <a:extLst>
              <a:ext uri="{FF2B5EF4-FFF2-40B4-BE49-F238E27FC236}">
                <a16:creationId xmlns:a16="http://schemas.microsoft.com/office/drawing/2014/main" id="{42C64D5F-75A8-4BCC-9864-12D0CFFACF0E}"/>
              </a:ext>
            </a:extLst>
          </p:cNvPr>
          <p:cNvSpPr txBox="1">
            <a:spLocks noGrp="1"/>
          </p:cNvSpPr>
          <p:nvPr>
            <p:ph type="sldNum" sz="quarter" idx="8"/>
          </p:nvPr>
        </p:nvSpPr>
        <p:spPr/>
        <p:txBody>
          <a:bodyPr/>
          <a:lstStyle>
            <a:lvl1pPr>
              <a:defRPr/>
            </a:lvl1pPr>
          </a:lstStyle>
          <a:p>
            <a:pPr lvl="0"/>
            <a:fld id="{5A74D0F6-9C2E-46B8-B4EB-C1E5DCBB3DE1}" type="slidenum">
              <a:t>‹Nr.›</a:t>
            </a:fld>
            <a:endParaRPr lang="de-DE"/>
          </a:p>
        </p:txBody>
      </p:sp>
    </p:spTree>
    <p:extLst>
      <p:ext uri="{BB962C8B-B14F-4D97-AF65-F5344CB8AC3E}">
        <p14:creationId xmlns:p14="http://schemas.microsoft.com/office/powerpoint/2010/main" val="3880337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C1B80-A4D4-45EE-81CC-FDB93293CDEC}"/>
              </a:ext>
            </a:extLst>
          </p:cNvPr>
          <p:cNvSpPr txBox="1">
            <a:spLocks noGrp="1"/>
          </p:cNvSpPr>
          <p:nvPr>
            <p:ph type="title"/>
          </p:nvPr>
        </p:nvSpPr>
        <p:spPr>
          <a:xfrm>
            <a:off x="839784" y="457200"/>
            <a:ext cx="3932240" cy="1600200"/>
          </a:xfrm>
        </p:spPr>
        <p:txBody>
          <a:bodyPr anchor="b"/>
          <a:lstStyle>
            <a:lvl1pPr>
              <a:defRPr sz="3200"/>
            </a:lvl1pPr>
          </a:lstStyle>
          <a:p>
            <a:pPr lvl="0"/>
            <a:r>
              <a:rPr lang="de-DE"/>
              <a:t>Mastertitelformat bearbeiten</a:t>
            </a:r>
            <a:endParaRPr lang="en-US"/>
          </a:p>
        </p:txBody>
      </p:sp>
      <p:sp>
        <p:nvSpPr>
          <p:cNvPr id="3" name="Content Placeholder 2">
            <a:extLst>
              <a:ext uri="{FF2B5EF4-FFF2-40B4-BE49-F238E27FC236}">
                <a16:creationId xmlns:a16="http://schemas.microsoft.com/office/drawing/2014/main" id="{19CD2EFE-2E74-47CC-A593-5B602E75D36D}"/>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a:extLst>
              <a:ext uri="{FF2B5EF4-FFF2-40B4-BE49-F238E27FC236}">
                <a16:creationId xmlns:a16="http://schemas.microsoft.com/office/drawing/2014/main" id="{9421A147-3FE1-4984-9DE4-1ECB39AB7C92}"/>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de-DE"/>
              <a:t>Mastertextformat bearbeiten</a:t>
            </a:r>
          </a:p>
        </p:txBody>
      </p:sp>
      <p:sp>
        <p:nvSpPr>
          <p:cNvPr id="5" name="Date Placeholder 4">
            <a:extLst>
              <a:ext uri="{FF2B5EF4-FFF2-40B4-BE49-F238E27FC236}">
                <a16:creationId xmlns:a16="http://schemas.microsoft.com/office/drawing/2014/main" id="{F4EFF803-40BA-4C09-A76E-6FEFFBB747A8}"/>
              </a:ext>
            </a:extLst>
          </p:cNvPr>
          <p:cNvSpPr txBox="1">
            <a:spLocks noGrp="1"/>
          </p:cNvSpPr>
          <p:nvPr>
            <p:ph type="dt" sz="half" idx="7"/>
          </p:nvPr>
        </p:nvSpPr>
        <p:spPr/>
        <p:txBody>
          <a:bodyPr/>
          <a:lstStyle>
            <a:lvl1pPr>
              <a:defRPr/>
            </a:lvl1pPr>
          </a:lstStyle>
          <a:p>
            <a:pPr lvl="0"/>
            <a:fld id="{B206080C-5063-4B65-A596-145962091EB1}" type="datetime1">
              <a:rPr lang="de-DE"/>
              <a:pPr lvl="0"/>
              <a:t>12.02.21</a:t>
            </a:fld>
            <a:endParaRPr lang="de-DE"/>
          </a:p>
        </p:txBody>
      </p:sp>
      <p:sp>
        <p:nvSpPr>
          <p:cNvPr id="6" name="Footer Placeholder 5">
            <a:extLst>
              <a:ext uri="{FF2B5EF4-FFF2-40B4-BE49-F238E27FC236}">
                <a16:creationId xmlns:a16="http://schemas.microsoft.com/office/drawing/2014/main" id="{5F6FD2CB-5104-46B7-A9DF-5B7AB703E73E}"/>
              </a:ext>
            </a:extLst>
          </p:cNvPr>
          <p:cNvSpPr txBox="1">
            <a:spLocks noGrp="1"/>
          </p:cNvSpPr>
          <p:nvPr>
            <p:ph type="ftr" sz="quarter" idx="9"/>
          </p:nvPr>
        </p:nvSpPr>
        <p:spPr/>
        <p:txBody>
          <a:bodyPr/>
          <a:lstStyle>
            <a:lvl1pPr>
              <a:defRPr/>
            </a:lvl1pPr>
          </a:lstStyle>
          <a:p>
            <a:pPr lvl="0"/>
            <a:endParaRPr lang="de-DE"/>
          </a:p>
        </p:txBody>
      </p:sp>
      <p:sp>
        <p:nvSpPr>
          <p:cNvPr id="7" name="Slide Number Placeholder 6">
            <a:extLst>
              <a:ext uri="{FF2B5EF4-FFF2-40B4-BE49-F238E27FC236}">
                <a16:creationId xmlns:a16="http://schemas.microsoft.com/office/drawing/2014/main" id="{1FB60C2B-5205-49B8-AECE-F82065B77747}"/>
              </a:ext>
            </a:extLst>
          </p:cNvPr>
          <p:cNvSpPr txBox="1">
            <a:spLocks noGrp="1"/>
          </p:cNvSpPr>
          <p:nvPr>
            <p:ph type="sldNum" sz="quarter" idx="8"/>
          </p:nvPr>
        </p:nvSpPr>
        <p:spPr/>
        <p:txBody>
          <a:bodyPr/>
          <a:lstStyle>
            <a:lvl1pPr>
              <a:defRPr/>
            </a:lvl1pPr>
          </a:lstStyle>
          <a:p>
            <a:pPr lvl="0"/>
            <a:fld id="{A71E4372-6790-4D23-B0F7-E5AC3CD995DC}" type="slidenum">
              <a:t>‹Nr.›</a:t>
            </a:fld>
            <a:endParaRPr lang="de-DE"/>
          </a:p>
        </p:txBody>
      </p:sp>
    </p:spTree>
    <p:extLst>
      <p:ext uri="{BB962C8B-B14F-4D97-AF65-F5344CB8AC3E}">
        <p14:creationId xmlns:p14="http://schemas.microsoft.com/office/powerpoint/2010/main" val="4053008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D72EF-6E8F-45F7-9651-C46D3462B659}"/>
              </a:ext>
            </a:extLst>
          </p:cNvPr>
          <p:cNvSpPr txBox="1">
            <a:spLocks noGrp="1"/>
          </p:cNvSpPr>
          <p:nvPr>
            <p:ph type="title"/>
          </p:nvPr>
        </p:nvSpPr>
        <p:spPr>
          <a:xfrm>
            <a:off x="839784" y="457200"/>
            <a:ext cx="3932240" cy="1600200"/>
          </a:xfrm>
        </p:spPr>
        <p:txBody>
          <a:bodyPr anchor="b"/>
          <a:lstStyle>
            <a:lvl1pPr>
              <a:defRPr sz="3200"/>
            </a:lvl1pPr>
          </a:lstStyle>
          <a:p>
            <a:pPr lvl="0"/>
            <a:r>
              <a:rPr lang="de-DE"/>
              <a:t>Mastertitelformat bearbeiten</a:t>
            </a:r>
            <a:endParaRPr lang="en-US"/>
          </a:p>
        </p:txBody>
      </p:sp>
      <p:sp>
        <p:nvSpPr>
          <p:cNvPr id="3" name="Picture Placeholder 2">
            <a:extLst>
              <a:ext uri="{FF2B5EF4-FFF2-40B4-BE49-F238E27FC236}">
                <a16:creationId xmlns:a16="http://schemas.microsoft.com/office/drawing/2014/main" id="{CCEA7CCC-A74A-4DA9-83A4-1819EA58F61A}"/>
              </a:ext>
            </a:extLst>
          </p:cNvPr>
          <p:cNvSpPr txBox="1">
            <a:spLocks noGrp="1"/>
          </p:cNvSpPr>
          <p:nvPr>
            <p:ph type="pic" idx="1"/>
          </p:nvPr>
        </p:nvSpPr>
        <p:spPr>
          <a:xfrm>
            <a:off x="5183184" y="987423"/>
            <a:ext cx="6172200" cy="4873623"/>
          </a:xfrm>
        </p:spPr>
        <p:txBody>
          <a:bodyPr/>
          <a:lstStyle>
            <a:lvl1pPr marL="0" indent="0">
              <a:buNone/>
              <a:defRPr sz="3200"/>
            </a:lvl1pPr>
          </a:lstStyle>
          <a:p>
            <a:pPr lvl="0"/>
            <a:r>
              <a:rPr lang="de-DE"/>
              <a:t>Bild durch Klicken auf Symbol hinzufügen</a:t>
            </a:r>
            <a:endParaRPr lang="en-US"/>
          </a:p>
        </p:txBody>
      </p:sp>
      <p:sp>
        <p:nvSpPr>
          <p:cNvPr id="4" name="Text Placeholder 3">
            <a:extLst>
              <a:ext uri="{FF2B5EF4-FFF2-40B4-BE49-F238E27FC236}">
                <a16:creationId xmlns:a16="http://schemas.microsoft.com/office/drawing/2014/main" id="{CC27943A-DF2C-4848-8BD1-9DDAE35EC14E}"/>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de-DE"/>
              <a:t>Mastertextformat bearbeiten</a:t>
            </a:r>
          </a:p>
        </p:txBody>
      </p:sp>
      <p:sp>
        <p:nvSpPr>
          <p:cNvPr id="5" name="Date Placeholder 4">
            <a:extLst>
              <a:ext uri="{FF2B5EF4-FFF2-40B4-BE49-F238E27FC236}">
                <a16:creationId xmlns:a16="http://schemas.microsoft.com/office/drawing/2014/main" id="{2E89E45B-C9F9-4024-8F3E-E1AAA94CA1D7}"/>
              </a:ext>
            </a:extLst>
          </p:cNvPr>
          <p:cNvSpPr txBox="1">
            <a:spLocks noGrp="1"/>
          </p:cNvSpPr>
          <p:nvPr>
            <p:ph type="dt" sz="half" idx="7"/>
          </p:nvPr>
        </p:nvSpPr>
        <p:spPr/>
        <p:txBody>
          <a:bodyPr/>
          <a:lstStyle>
            <a:lvl1pPr>
              <a:defRPr/>
            </a:lvl1pPr>
          </a:lstStyle>
          <a:p>
            <a:pPr lvl="0"/>
            <a:fld id="{8570D300-25C4-4464-A05E-C82D0B27A353}" type="datetime1">
              <a:rPr lang="de-DE"/>
              <a:pPr lvl="0"/>
              <a:t>12.02.21</a:t>
            </a:fld>
            <a:endParaRPr lang="de-DE"/>
          </a:p>
        </p:txBody>
      </p:sp>
      <p:sp>
        <p:nvSpPr>
          <p:cNvPr id="6" name="Footer Placeholder 5">
            <a:extLst>
              <a:ext uri="{FF2B5EF4-FFF2-40B4-BE49-F238E27FC236}">
                <a16:creationId xmlns:a16="http://schemas.microsoft.com/office/drawing/2014/main" id="{04B38C2A-1419-4414-9DEB-1807D1DDA243}"/>
              </a:ext>
            </a:extLst>
          </p:cNvPr>
          <p:cNvSpPr txBox="1">
            <a:spLocks noGrp="1"/>
          </p:cNvSpPr>
          <p:nvPr>
            <p:ph type="ftr" sz="quarter" idx="9"/>
          </p:nvPr>
        </p:nvSpPr>
        <p:spPr/>
        <p:txBody>
          <a:bodyPr/>
          <a:lstStyle>
            <a:lvl1pPr>
              <a:defRPr/>
            </a:lvl1pPr>
          </a:lstStyle>
          <a:p>
            <a:pPr lvl="0"/>
            <a:endParaRPr lang="de-DE"/>
          </a:p>
        </p:txBody>
      </p:sp>
      <p:sp>
        <p:nvSpPr>
          <p:cNvPr id="7" name="Slide Number Placeholder 6">
            <a:extLst>
              <a:ext uri="{FF2B5EF4-FFF2-40B4-BE49-F238E27FC236}">
                <a16:creationId xmlns:a16="http://schemas.microsoft.com/office/drawing/2014/main" id="{CA07727B-1ED4-4A8B-B98C-B5DA2AFB82F1}"/>
              </a:ext>
            </a:extLst>
          </p:cNvPr>
          <p:cNvSpPr txBox="1">
            <a:spLocks noGrp="1"/>
          </p:cNvSpPr>
          <p:nvPr>
            <p:ph type="sldNum" sz="quarter" idx="8"/>
          </p:nvPr>
        </p:nvSpPr>
        <p:spPr/>
        <p:txBody>
          <a:bodyPr/>
          <a:lstStyle>
            <a:lvl1pPr>
              <a:defRPr/>
            </a:lvl1pPr>
          </a:lstStyle>
          <a:p>
            <a:pPr lvl="0"/>
            <a:fld id="{A7E291A1-A520-499E-95CA-C5778CBA73DE}" type="slidenum">
              <a:t>‹Nr.›</a:t>
            </a:fld>
            <a:endParaRPr lang="de-DE"/>
          </a:p>
        </p:txBody>
      </p:sp>
    </p:spTree>
    <p:extLst>
      <p:ext uri="{BB962C8B-B14F-4D97-AF65-F5344CB8AC3E}">
        <p14:creationId xmlns:p14="http://schemas.microsoft.com/office/powerpoint/2010/main" val="261558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C347-036F-4515-9622-EFF957266C7B}"/>
              </a:ext>
            </a:extLst>
          </p:cNvPr>
          <p:cNvSpPr txBox="1">
            <a:spLocks noGrp="1"/>
          </p:cNvSpPr>
          <p:nvPr>
            <p:ph type="title"/>
          </p:nvPr>
        </p:nvSpPr>
        <p:spPr/>
        <p:txBody>
          <a:bodyPr/>
          <a:lstStyle>
            <a:lvl1pPr>
              <a:defRPr/>
            </a:lvl1pPr>
          </a:lstStyle>
          <a:p>
            <a:pPr lvl="0"/>
            <a:r>
              <a:rPr lang="de-DE"/>
              <a:t>Mastertitelformat bearbeiten</a:t>
            </a:r>
            <a:endParaRPr lang="en-US"/>
          </a:p>
        </p:txBody>
      </p:sp>
      <p:sp>
        <p:nvSpPr>
          <p:cNvPr id="3" name="Vertical Text Placeholder 2">
            <a:extLst>
              <a:ext uri="{FF2B5EF4-FFF2-40B4-BE49-F238E27FC236}">
                <a16:creationId xmlns:a16="http://schemas.microsoft.com/office/drawing/2014/main" id="{BA969B19-9963-4DDE-A585-E0BB6C510763}"/>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27EB6B67-845C-477A-9950-A38904569994}"/>
              </a:ext>
            </a:extLst>
          </p:cNvPr>
          <p:cNvSpPr txBox="1">
            <a:spLocks noGrp="1"/>
          </p:cNvSpPr>
          <p:nvPr>
            <p:ph type="dt" sz="half" idx="7"/>
          </p:nvPr>
        </p:nvSpPr>
        <p:spPr/>
        <p:txBody>
          <a:bodyPr/>
          <a:lstStyle>
            <a:lvl1pPr>
              <a:defRPr/>
            </a:lvl1pPr>
          </a:lstStyle>
          <a:p>
            <a:pPr lvl="0"/>
            <a:fld id="{C46EA5D0-A35A-4457-8803-C3A852730F5F}" type="datetime1">
              <a:rPr lang="de-DE"/>
              <a:pPr lvl="0"/>
              <a:t>12.02.21</a:t>
            </a:fld>
            <a:endParaRPr lang="de-DE"/>
          </a:p>
        </p:txBody>
      </p:sp>
      <p:sp>
        <p:nvSpPr>
          <p:cNvPr id="5" name="Footer Placeholder 4">
            <a:extLst>
              <a:ext uri="{FF2B5EF4-FFF2-40B4-BE49-F238E27FC236}">
                <a16:creationId xmlns:a16="http://schemas.microsoft.com/office/drawing/2014/main" id="{E034AF3B-7F60-4275-B707-F58015AC2612}"/>
              </a:ext>
            </a:extLst>
          </p:cNvPr>
          <p:cNvSpPr txBox="1">
            <a:spLocks noGrp="1"/>
          </p:cNvSpPr>
          <p:nvPr>
            <p:ph type="ftr" sz="quarter" idx="9"/>
          </p:nvPr>
        </p:nvSpPr>
        <p:spPr/>
        <p:txBody>
          <a:bodyPr/>
          <a:lstStyle>
            <a:lvl1pPr>
              <a:defRPr/>
            </a:lvl1pPr>
          </a:lstStyle>
          <a:p>
            <a:pPr lvl="0"/>
            <a:endParaRPr lang="de-DE"/>
          </a:p>
        </p:txBody>
      </p:sp>
      <p:sp>
        <p:nvSpPr>
          <p:cNvPr id="6" name="Slide Number Placeholder 5">
            <a:extLst>
              <a:ext uri="{FF2B5EF4-FFF2-40B4-BE49-F238E27FC236}">
                <a16:creationId xmlns:a16="http://schemas.microsoft.com/office/drawing/2014/main" id="{C563C074-1155-43D2-8F27-2542A0CB705B}"/>
              </a:ext>
            </a:extLst>
          </p:cNvPr>
          <p:cNvSpPr txBox="1">
            <a:spLocks noGrp="1"/>
          </p:cNvSpPr>
          <p:nvPr>
            <p:ph type="sldNum" sz="quarter" idx="8"/>
          </p:nvPr>
        </p:nvSpPr>
        <p:spPr/>
        <p:txBody>
          <a:bodyPr/>
          <a:lstStyle>
            <a:lvl1pPr>
              <a:defRPr/>
            </a:lvl1pPr>
          </a:lstStyle>
          <a:p>
            <a:pPr lvl="0"/>
            <a:fld id="{51829343-F13A-426E-8082-A15E428F1384}" type="slidenum">
              <a:t>‹Nr.›</a:t>
            </a:fld>
            <a:endParaRPr lang="de-DE"/>
          </a:p>
        </p:txBody>
      </p:sp>
    </p:spTree>
    <p:extLst>
      <p:ext uri="{BB962C8B-B14F-4D97-AF65-F5344CB8AC3E}">
        <p14:creationId xmlns:p14="http://schemas.microsoft.com/office/powerpoint/2010/main" val="3673946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B98725-8501-4090-82E7-DF1FB535CC5F}"/>
              </a:ext>
            </a:extLst>
          </p:cNvPr>
          <p:cNvSpPr txBox="1">
            <a:spLocks noGrp="1"/>
          </p:cNvSpPr>
          <p:nvPr>
            <p:ph type="title" orient="vert"/>
          </p:nvPr>
        </p:nvSpPr>
        <p:spPr>
          <a:xfrm>
            <a:off x="8724903" y="365129"/>
            <a:ext cx="2628899" cy="5811834"/>
          </a:xfrm>
        </p:spPr>
        <p:txBody>
          <a:bodyPr vert="eaVert"/>
          <a:lstStyle>
            <a:lvl1pPr>
              <a:defRPr/>
            </a:lvl1pPr>
          </a:lstStyle>
          <a:p>
            <a:pPr lvl="0"/>
            <a:r>
              <a:rPr lang="de-DE"/>
              <a:t>Mastertitelformat bearbeiten</a:t>
            </a:r>
            <a:endParaRPr lang="en-US"/>
          </a:p>
        </p:txBody>
      </p:sp>
      <p:sp>
        <p:nvSpPr>
          <p:cNvPr id="3" name="Vertical Text Placeholder 2">
            <a:extLst>
              <a:ext uri="{FF2B5EF4-FFF2-40B4-BE49-F238E27FC236}">
                <a16:creationId xmlns:a16="http://schemas.microsoft.com/office/drawing/2014/main" id="{F1A3ECDE-C825-4242-B5A9-C0FA314C7D48}"/>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2E44C50E-2E77-43EB-8186-A1959599D6B3}"/>
              </a:ext>
            </a:extLst>
          </p:cNvPr>
          <p:cNvSpPr txBox="1">
            <a:spLocks noGrp="1"/>
          </p:cNvSpPr>
          <p:nvPr>
            <p:ph type="dt" sz="half" idx="7"/>
          </p:nvPr>
        </p:nvSpPr>
        <p:spPr/>
        <p:txBody>
          <a:bodyPr/>
          <a:lstStyle>
            <a:lvl1pPr>
              <a:defRPr/>
            </a:lvl1pPr>
          </a:lstStyle>
          <a:p>
            <a:pPr lvl="0"/>
            <a:fld id="{E83F2C3E-461B-471A-9285-9C353BC2E1E4}" type="datetime1">
              <a:rPr lang="de-DE"/>
              <a:pPr lvl="0"/>
              <a:t>12.02.21</a:t>
            </a:fld>
            <a:endParaRPr lang="de-DE"/>
          </a:p>
        </p:txBody>
      </p:sp>
      <p:sp>
        <p:nvSpPr>
          <p:cNvPr id="5" name="Footer Placeholder 4">
            <a:extLst>
              <a:ext uri="{FF2B5EF4-FFF2-40B4-BE49-F238E27FC236}">
                <a16:creationId xmlns:a16="http://schemas.microsoft.com/office/drawing/2014/main" id="{222368C4-253F-4939-AA04-B0400B98F2A0}"/>
              </a:ext>
            </a:extLst>
          </p:cNvPr>
          <p:cNvSpPr txBox="1">
            <a:spLocks noGrp="1"/>
          </p:cNvSpPr>
          <p:nvPr>
            <p:ph type="ftr" sz="quarter" idx="9"/>
          </p:nvPr>
        </p:nvSpPr>
        <p:spPr/>
        <p:txBody>
          <a:bodyPr/>
          <a:lstStyle>
            <a:lvl1pPr>
              <a:defRPr/>
            </a:lvl1pPr>
          </a:lstStyle>
          <a:p>
            <a:pPr lvl="0"/>
            <a:endParaRPr lang="de-DE"/>
          </a:p>
        </p:txBody>
      </p:sp>
      <p:sp>
        <p:nvSpPr>
          <p:cNvPr id="6" name="Slide Number Placeholder 5">
            <a:extLst>
              <a:ext uri="{FF2B5EF4-FFF2-40B4-BE49-F238E27FC236}">
                <a16:creationId xmlns:a16="http://schemas.microsoft.com/office/drawing/2014/main" id="{E001B9CE-4853-40EC-B7D7-BACF9ACEC2A6}"/>
              </a:ext>
            </a:extLst>
          </p:cNvPr>
          <p:cNvSpPr txBox="1">
            <a:spLocks noGrp="1"/>
          </p:cNvSpPr>
          <p:nvPr>
            <p:ph type="sldNum" sz="quarter" idx="8"/>
          </p:nvPr>
        </p:nvSpPr>
        <p:spPr/>
        <p:txBody>
          <a:bodyPr/>
          <a:lstStyle>
            <a:lvl1pPr>
              <a:defRPr/>
            </a:lvl1pPr>
          </a:lstStyle>
          <a:p>
            <a:pPr lvl="0"/>
            <a:fld id="{56CB4B6D-5B58-4EE9-8F4A-268C2588A43B}" type="slidenum">
              <a:t>‹Nr.›</a:t>
            </a:fld>
            <a:endParaRPr lang="de-DE"/>
          </a:p>
        </p:txBody>
      </p:sp>
    </p:spTree>
    <p:extLst>
      <p:ext uri="{BB962C8B-B14F-4D97-AF65-F5344CB8AC3E}">
        <p14:creationId xmlns:p14="http://schemas.microsoft.com/office/powerpoint/2010/main" val="260331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0CD958-401E-42FC-A698-FA913D23D0F1}"/>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de-DE"/>
              <a:t>Mastertitelformat bearbeiten</a:t>
            </a:r>
            <a:endParaRPr lang="en-US"/>
          </a:p>
        </p:txBody>
      </p:sp>
      <p:sp>
        <p:nvSpPr>
          <p:cNvPr id="3" name="Text Placeholder 2">
            <a:extLst>
              <a:ext uri="{FF2B5EF4-FFF2-40B4-BE49-F238E27FC236}">
                <a16:creationId xmlns:a16="http://schemas.microsoft.com/office/drawing/2014/main" id="{EB6E454B-2CDF-45D4-8328-5676FBBDEC1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06A5D5A4-EE66-4271-B478-9234D4D2AFD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de-DE" sz="1200" b="0" i="0" u="none" strike="noStrike" kern="1200" cap="none" spc="0" baseline="0">
                <a:solidFill>
                  <a:srgbClr val="898989"/>
                </a:solidFill>
                <a:uFillTx/>
                <a:latin typeface="Calibri"/>
              </a:defRPr>
            </a:lvl1pPr>
          </a:lstStyle>
          <a:p>
            <a:pPr lvl="0"/>
            <a:fld id="{32A9C2E7-4405-4984-B129-52817106CE55}" type="datetime1">
              <a:rPr lang="de-DE"/>
              <a:pPr lvl="0"/>
              <a:t>12.02.21</a:t>
            </a:fld>
            <a:endParaRPr lang="de-DE"/>
          </a:p>
        </p:txBody>
      </p:sp>
      <p:sp>
        <p:nvSpPr>
          <p:cNvPr id="5" name="Footer Placeholder 4">
            <a:extLst>
              <a:ext uri="{FF2B5EF4-FFF2-40B4-BE49-F238E27FC236}">
                <a16:creationId xmlns:a16="http://schemas.microsoft.com/office/drawing/2014/main" id="{40FFB82A-18F4-4F9D-A390-C797F17E2679}"/>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de-DE" sz="1200" b="0" i="0" u="none" strike="noStrike" kern="1200" cap="none" spc="0" baseline="0">
                <a:solidFill>
                  <a:srgbClr val="898989"/>
                </a:solidFill>
                <a:uFillTx/>
                <a:latin typeface="Calibri"/>
              </a:defRPr>
            </a:lvl1pPr>
          </a:lstStyle>
          <a:p>
            <a:pPr lvl="0"/>
            <a:endParaRPr lang="de-DE"/>
          </a:p>
        </p:txBody>
      </p:sp>
      <p:sp>
        <p:nvSpPr>
          <p:cNvPr id="6" name="Slide Number Placeholder 5">
            <a:extLst>
              <a:ext uri="{FF2B5EF4-FFF2-40B4-BE49-F238E27FC236}">
                <a16:creationId xmlns:a16="http://schemas.microsoft.com/office/drawing/2014/main" id="{E5566520-1DDA-4CB3-B413-974324FCB22E}"/>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de-DE" sz="1200" b="0" i="0" u="none" strike="noStrike" kern="1200" cap="none" spc="0" baseline="0">
                <a:solidFill>
                  <a:srgbClr val="898989"/>
                </a:solidFill>
                <a:uFillTx/>
                <a:latin typeface="Calibri"/>
              </a:defRPr>
            </a:lvl1pPr>
          </a:lstStyle>
          <a:p>
            <a:pPr lvl="0"/>
            <a:fld id="{12BC245F-86FF-44EB-93B0-9CDFFF2C685A}" type="slidenum">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de-DE"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de-DE"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de-DE"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de-DE"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4WXepTm2Rpw&amp;t=2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0866F5-9D66-4E69-9F4F-7997A50596CC}"/>
              </a:ext>
            </a:extLst>
          </p:cNvPr>
          <p:cNvSpPr txBox="1">
            <a:spLocks noGrp="1"/>
          </p:cNvSpPr>
          <p:nvPr>
            <p:ph type="ctrTitle"/>
          </p:nvPr>
        </p:nvSpPr>
        <p:spPr>
          <a:xfrm>
            <a:off x="1180051" y="2516767"/>
            <a:ext cx="9144000" cy="2387598"/>
          </a:xfrm>
        </p:spPr>
        <p:txBody>
          <a:bodyPr>
            <a:noAutofit/>
          </a:bodyPr>
          <a:lstStyle/>
          <a:p>
            <a:pPr lvl="0"/>
            <a:r>
              <a:rPr lang="en-US" sz="4400" i="1" dirty="0"/>
              <a:t>"I'm just looking at how to improve working conditions and avoid the war. The observations I made led me to the conclusion that the conditions in Germany could only be changed by the elimination of the current leadership. </a:t>
            </a:r>
            <a:r>
              <a:rPr lang="en-US" sz="4400" dirty="0"/>
              <a:t>"</a:t>
            </a:r>
            <a:endParaRPr lang="de-DE" sz="4400" dirty="0"/>
          </a:p>
        </p:txBody>
      </p:sp>
      <p:sp>
        <p:nvSpPr>
          <p:cNvPr id="3" name="Textfeld 4">
            <a:extLst>
              <a:ext uri="{FF2B5EF4-FFF2-40B4-BE49-F238E27FC236}">
                <a16:creationId xmlns:a16="http://schemas.microsoft.com/office/drawing/2014/main" id="{C51A5511-88B8-49E2-9346-D4D90D46CCC9}"/>
              </a:ext>
            </a:extLst>
          </p:cNvPr>
          <p:cNvSpPr txBox="1"/>
          <p:nvPr/>
        </p:nvSpPr>
        <p:spPr>
          <a:xfrm>
            <a:off x="1180051" y="5298728"/>
            <a:ext cx="8684916" cy="120033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Light"/>
              </a:rPr>
              <a:t>“Ich stellte allein Betrachtungen an, wie man die Verhältnisse der Arbeiterschaft bessern und einen Krieg vermeiden könnte. Die von mir angestellten Betrachtungen zeitigten das Ergebnis</a:t>
            </a:r>
            <a:r>
              <a:rPr lang="en-GB" sz="1800" b="0" i="0" u="none" strike="noStrike" kern="0" cap="none" spc="0" baseline="0">
                <a:solidFill>
                  <a:srgbClr val="000000"/>
                </a:solidFill>
                <a:uFillTx/>
                <a:latin typeface="Calibri Light"/>
              </a:rPr>
              <a:t>, dass die Verhältnisse in Deutschland nur durch eine Beseitigung der augenblicklichen Führung geändert werden könnten.”</a:t>
            </a:r>
            <a:endParaRPr lang="en-GB" sz="1800" b="0" i="0" u="none" strike="noStrike" kern="1200" cap="none" spc="0" baseline="0">
              <a:solidFill>
                <a:srgbClr val="000000"/>
              </a:solidFill>
              <a:uFillTx/>
              <a:latin typeface="Calibri Light"/>
            </a:endParaRPr>
          </a:p>
        </p:txBody>
      </p:sp>
      <p:sp>
        <p:nvSpPr>
          <p:cNvPr id="4" name="Textfeld 7">
            <a:extLst>
              <a:ext uri="{FF2B5EF4-FFF2-40B4-BE49-F238E27FC236}">
                <a16:creationId xmlns:a16="http://schemas.microsoft.com/office/drawing/2014/main" id="{1E371FC1-993A-4F8E-9F03-33B8C78F1853}"/>
              </a:ext>
            </a:extLst>
          </p:cNvPr>
          <p:cNvSpPr txBox="1"/>
          <p:nvPr/>
        </p:nvSpPr>
        <p:spPr>
          <a:xfrm>
            <a:off x="10227079" y="1676634"/>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pic.1</a:t>
            </a:r>
          </a:p>
        </p:txBody>
      </p:sp>
      <p:pic>
        <p:nvPicPr>
          <p:cNvPr id="5" name="Picture 2" descr="Georg Elser: Seine Bombe gegen Hitler explodierte pünktlich – 13 Minuten zu  spät - WELT">
            <a:extLst>
              <a:ext uri="{FF2B5EF4-FFF2-40B4-BE49-F238E27FC236}">
                <a16:creationId xmlns:a16="http://schemas.microsoft.com/office/drawing/2014/main" id="{D3F2523C-0000-44AE-92FE-77326B103D76}"/>
              </a:ext>
            </a:extLst>
          </p:cNvPr>
          <p:cNvPicPr>
            <a:picLocks noChangeAspect="1"/>
          </p:cNvPicPr>
          <p:nvPr/>
        </p:nvPicPr>
        <p:blipFill>
          <a:blip r:embed="rId2"/>
          <a:srcRect/>
          <a:stretch>
            <a:fillRect/>
          </a:stretch>
        </p:blipFill>
        <p:spPr>
          <a:xfrm>
            <a:off x="10270540" y="183492"/>
            <a:ext cx="1528812" cy="1493132"/>
          </a:xfrm>
          <a:prstGeom prst="rect">
            <a:avLst/>
          </a:prstGeom>
          <a:noFill/>
          <a:ln cap="flat">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el 3">
            <a:extLst>
              <a:ext uri="{FF2B5EF4-FFF2-40B4-BE49-F238E27FC236}">
                <a16:creationId xmlns:a16="http://schemas.microsoft.com/office/drawing/2014/main" id="{A0678D03-5147-421A-8013-C7AE8870E9BA}"/>
              </a:ext>
            </a:extLst>
          </p:cNvPr>
          <p:cNvSpPr txBox="1">
            <a:spLocks noGrp="1"/>
          </p:cNvSpPr>
          <p:nvPr>
            <p:ph type="ctrTitle"/>
          </p:nvPr>
        </p:nvSpPr>
        <p:spPr/>
        <p:txBody>
          <a:bodyPr/>
          <a:lstStyle/>
          <a:p>
            <a:pPr lvl="0"/>
            <a:r>
              <a:rPr lang="de-DE" sz="9600"/>
              <a:t>Georg Elser </a:t>
            </a:r>
          </a:p>
        </p:txBody>
      </p:sp>
      <p:sp>
        <p:nvSpPr>
          <p:cNvPr id="3" name="Untertitel 4">
            <a:extLst>
              <a:ext uri="{FF2B5EF4-FFF2-40B4-BE49-F238E27FC236}">
                <a16:creationId xmlns:a16="http://schemas.microsoft.com/office/drawing/2014/main" id="{80D051BD-882C-4714-86FD-859396ADCE0C}"/>
              </a:ext>
            </a:extLst>
          </p:cNvPr>
          <p:cNvSpPr txBox="1">
            <a:spLocks noGrp="1"/>
          </p:cNvSpPr>
          <p:nvPr>
            <p:ph type="subTitle" idx="1"/>
          </p:nvPr>
        </p:nvSpPr>
        <p:spPr/>
        <p:txBody>
          <a:bodyPr/>
          <a:lstStyle/>
          <a:p>
            <a:pPr lvl="0"/>
            <a:r>
              <a:rPr lang="de-DE" sz="4800">
                <a:latin typeface="Corbel Light" pitchFamily="34"/>
              </a:rPr>
              <a:t>- He could have changed the world -</a:t>
            </a:r>
          </a:p>
        </p:txBody>
      </p:sp>
      <p:pic>
        <p:nvPicPr>
          <p:cNvPr id="4" name="Grafik 6">
            <a:extLst>
              <a:ext uri="{FF2B5EF4-FFF2-40B4-BE49-F238E27FC236}">
                <a16:creationId xmlns:a16="http://schemas.microsoft.com/office/drawing/2014/main" id="{4DFEBAAB-22B3-48B7-9742-765FDE334E27}"/>
              </a:ext>
            </a:extLst>
          </p:cNvPr>
          <p:cNvPicPr>
            <a:picLocks noChangeAspect="1"/>
          </p:cNvPicPr>
          <p:nvPr/>
        </p:nvPicPr>
        <p:blipFill>
          <a:blip r:embed="rId2"/>
          <a:stretch>
            <a:fillRect/>
          </a:stretch>
        </p:blipFill>
        <p:spPr>
          <a:xfrm>
            <a:off x="10552587" y="5349880"/>
            <a:ext cx="1337053" cy="1337053"/>
          </a:xfrm>
          <a:prstGeom prst="rect">
            <a:avLst/>
          </a:prstGeom>
          <a:noFill/>
          <a:ln cap="flat">
            <a:noFill/>
          </a:ln>
        </p:spPr>
      </p:pic>
      <p:pic>
        <p:nvPicPr>
          <p:cNvPr id="5" name="Grafik 8">
            <a:extLst>
              <a:ext uri="{FF2B5EF4-FFF2-40B4-BE49-F238E27FC236}">
                <a16:creationId xmlns:a16="http://schemas.microsoft.com/office/drawing/2014/main" id="{0DC2C70A-8AE6-4482-B008-2F1CB867960F}"/>
              </a:ext>
            </a:extLst>
          </p:cNvPr>
          <p:cNvPicPr>
            <a:picLocks noChangeAspect="1"/>
          </p:cNvPicPr>
          <p:nvPr/>
        </p:nvPicPr>
        <p:blipFill>
          <a:blip r:embed="rId3"/>
          <a:stretch>
            <a:fillRect/>
          </a:stretch>
        </p:blipFill>
        <p:spPr>
          <a:xfrm>
            <a:off x="179268" y="5774564"/>
            <a:ext cx="2350867" cy="922291"/>
          </a:xfrm>
          <a:prstGeom prst="rect">
            <a:avLst/>
          </a:prstGeom>
          <a:noFill/>
          <a:ln cap="flat">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AD3552-5C49-451D-BC21-C4884C565B71}"/>
              </a:ext>
            </a:extLst>
          </p:cNvPr>
          <p:cNvSpPr txBox="1">
            <a:spLocks noGrp="1"/>
          </p:cNvSpPr>
          <p:nvPr>
            <p:ph type="title"/>
          </p:nvPr>
        </p:nvSpPr>
        <p:spPr/>
        <p:txBody>
          <a:bodyPr/>
          <a:lstStyle/>
          <a:p>
            <a:pPr lvl="0"/>
            <a:r>
              <a:rPr lang="de-DE"/>
              <a:t>Contents</a:t>
            </a:r>
          </a:p>
        </p:txBody>
      </p:sp>
      <p:sp>
        <p:nvSpPr>
          <p:cNvPr id="3" name="Inhaltsplatzhalter 2">
            <a:extLst>
              <a:ext uri="{FF2B5EF4-FFF2-40B4-BE49-F238E27FC236}">
                <a16:creationId xmlns:a16="http://schemas.microsoft.com/office/drawing/2014/main" id="{87782877-984C-4630-AB89-5094B86AC1CD}"/>
              </a:ext>
            </a:extLst>
          </p:cNvPr>
          <p:cNvSpPr txBox="1">
            <a:spLocks noGrp="1"/>
          </p:cNvSpPr>
          <p:nvPr>
            <p:ph idx="1"/>
          </p:nvPr>
        </p:nvSpPr>
        <p:spPr/>
        <p:txBody>
          <a:bodyPr/>
          <a:lstStyle/>
          <a:p>
            <a:pPr lvl="0">
              <a:lnSpc>
                <a:spcPct val="70000"/>
              </a:lnSpc>
            </a:pPr>
            <a:r>
              <a:rPr lang="en-GB" sz="2600">
                <a:latin typeface="Corbel Light" pitchFamily="34"/>
              </a:rPr>
              <a:t>Personal information</a:t>
            </a:r>
          </a:p>
          <a:p>
            <a:pPr lvl="0">
              <a:lnSpc>
                <a:spcPct val="70000"/>
              </a:lnSpc>
            </a:pPr>
            <a:r>
              <a:rPr lang="de-DE" sz="2600">
                <a:latin typeface="Corbel Light" pitchFamily="34"/>
              </a:rPr>
              <a:t>The planning of the assassination: 1938</a:t>
            </a:r>
          </a:p>
          <a:p>
            <a:pPr lvl="0">
              <a:lnSpc>
                <a:spcPct val="70000"/>
              </a:lnSpc>
            </a:pPr>
            <a:r>
              <a:rPr lang="en-GB" sz="2600">
                <a:latin typeface="Corbel Light" pitchFamily="34"/>
              </a:rPr>
              <a:t>The preparation</a:t>
            </a:r>
            <a:r>
              <a:rPr lang="de-DE" sz="2600">
                <a:latin typeface="Corbel Light" pitchFamily="34"/>
              </a:rPr>
              <a:t> of the assasssination</a:t>
            </a:r>
          </a:p>
          <a:p>
            <a:pPr lvl="0">
              <a:lnSpc>
                <a:spcPct val="70000"/>
              </a:lnSpc>
            </a:pPr>
            <a:r>
              <a:rPr lang="de-DE" sz="2600">
                <a:latin typeface="Corbel Light" pitchFamily="34"/>
              </a:rPr>
              <a:t>The 8th of November, 1939 -  the attempt</a:t>
            </a:r>
          </a:p>
          <a:p>
            <a:pPr lvl="0">
              <a:lnSpc>
                <a:spcPct val="70000"/>
              </a:lnSpc>
            </a:pPr>
            <a:r>
              <a:rPr lang="de-DE" sz="2600">
                <a:latin typeface="Corbel Light" pitchFamily="34"/>
              </a:rPr>
              <a:t>The evening of the attempt - a short video</a:t>
            </a:r>
          </a:p>
          <a:p>
            <a:pPr lvl="0">
              <a:lnSpc>
                <a:spcPct val="70000"/>
              </a:lnSpc>
            </a:pPr>
            <a:r>
              <a:rPr lang="de-DE" sz="2600">
                <a:latin typeface="Corbel Light" pitchFamily="34"/>
              </a:rPr>
              <a:t>The arrest</a:t>
            </a:r>
          </a:p>
          <a:p>
            <a:pPr lvl="0">
              <a:lnSpc>
                <a:spcPct val="70000"/>
              </a:lnSpc>
            </a:pPr>
            <a:r>
              <a:rPr lang="de-DE" sz="2600">
                <a:latin typeface="Corbel Light" pitchFamily="34"/>
              </a:rPr>
              <a:t>The interrogation</a:t>
            </a:r>
          </a:p>
          <a:p>
            <a:pPr lvl="0">
              <a:lnSpc>
                <a:spcPct val="70000"/>
              </a:lnSpc>
            </a:pPr>
            <a:r>
              <a:rPr lang="de-DE" sz="2600">
                <a:latin typeface="Corbel Light" pitchFamily="34"/>
              </a:rPr>
              <a:t>The last days of Georg Elser </a:t>
            </a:r>
          </a:p>
          <a:p>
            <a:pPr lvl="0">
              <a:lnSpc>
                <a:spcPct val="70000"/>
              </a:lnSpc>
            </a:pPr>
            <a:r>
              <a:rPr lang="de-DE" sz="2600">
                <a:latin typeface="Corbel Light" pitchFamily="34"/>
              </a:rPr>
              <a:t>The reactions of the public</a:t>
            </a:r>
          </a:p>
          <a:p>
            <a:pPr lvl="0">
              <a:lnSpc>
                <a:spcPct val="70000"/>
              </a:lnSpc>
            </a:pPr>
            <a:r>
              <a:rPr lang="de-DE" sz="2600">
                <a:latin typeface="Corbel Light" pitchFamily="34"/>
              </a:rPr>
              <a:t>Sources pictures/ video</a:t>
            </a:r>
          </a:p>
          <a:p>
            <a:pPr lvl="0">
              <a:lnSpc>
                <a:spcPct val="70000"/>
              </a:lnSpc>
            </a:pPr>
            <a:endParaRPr lang="de-DE" sz="2600"/>
          </a:p>
          <a:p>
            <a:pPr lvl="0">
              <a:lnSpc>
                <a:spcPct val="70000"/>
              </a:lnSpc>
            </a:pPr>
            <a:endParaRPr lang="de-DE" sz="2600"/>
          </a:p>
          <a:p>
            <a:pPr lvl="0">
              <a:lnSpc>
                <a:spcPct val="70000"/>
              </a:lnSpc>
            </a:pPr>
            <a:endParaRPr lang="de-DE" sz="2600"/>
          </a:p>
          <a:p>
            <a:pPr lvl="0">
              <a:lnSpc>
                <a:spcPct val="70000"/>
              </a:lnSpc>
            </a:pPr>
            <a:endParaRPr lang="de-DE" sz="2600"/>
          </a:p>
          <a:p>
            <a:pPr lvl="0">
              <a:lnSpc>
                <a:spcPct val="70000"/>
              </a:lnSpc>
            </a:pPr>
            <a:endParaRPr lang="de-DE" sz="2600"/>
          </a:p>
          <a:p>
            <a:pPr lvl="0">
              <a:lnSpc>
                <a:spcPct val="70000"/>
              </a:lnSpc>
            </a:pPr>
            <a:endParaRPr lang="de-DE" sz="2600"/>
          </a:p>
          <a:p>
            <a:pPr lvl="0">
              <a:lnSpc>
                <a:spcPct val="70000"/>
              </a:lnSpc>
            </a:pPr>
            <a:endParaRPr lang="de-DE" sz="2600"/>
          </a:p>
        </p:txBody>
      </p:sp>
      <p:sp>
        <p:nvSpPr>
          <p:cNvPr id="4" name="Textfeld 5">
            <a:extLst>
              <a:ext uri="{FF2B5EF4-FFF2-40B4-BE49-F238E27FC236}">
                <a16:creationId xmlns:a16="http://schemas.microsoft.com/office/drawing/2014/main" id="{3C180736-B6AE-4C3D-BF56-22B6B21A7F5E}"/>
              </a:ext>
            </a:extLst>
          </p:cNvPr>
          <p:cNvSpPr txBox="1"/>
          <p:nvPr/>
        </p:nvSpPr>
        <p:spPr>
          <a:xfrm>
            <a:off x="8185288" y="3015956"/>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pic.2</a:t>
            </a:r>
          </a:p>
        </p:txBody>
      </p:sp>
      <p:sp>
        <p:nvSpPr>
          <p:cNvPr id="5" name="Textfeld 6">
            <a:extLst>
              <a:ext uri="{FF2B5EF4-FFF2-40B4-BE49-F238E27FC236}">
                <a16:creationId xmlns:a16="http://schemas.microsoft.com/office/drawing/2014/main" id="{7DF4EC88-774A-4AF7-806A-FD07217871AE}"/>
              </a:ext>
            </a:extLst>
          </p:cNvPr>
          <p:cNvSpPr txBox="1"/>
          <p:nvPr/>
        </p:nvSpPr>
        <p:spPr>
          <a:xfrm>
            <a:off x="8185288" y="6148681"/>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pic.3</a:t>
            </a:r>
          </a:p>
        </p:txBody>
      </p:sp>
      <p:pic>
        <p:nvPicPr>
          <p:cNvPr id="6" name="Picture 4" descr="Warum Königsbronn Georg Elser so spät ehrte">
            <a:extLst>
              <a:ext uri="{FF2B5EF4-FFF2-40B4-BE49-F238E27FC236}">
                <a16:creationId xmlns:a16="http://schemas.microsoft.com/office/drawing/2014/main" id="{9338C15F-A58C-46EC-B956-FE9C36E9DD01}"/>
              </a:ext>
            </a:extLst>
          </p:cNvPr>
          <p:cNvPicPr>
            <a:picLocks noChangeAspect="1"/>
          </p:cNvPicPr>
          <p:nvPr/>
        </p:nvPicPr>
        <p:blipFill>
          <a:blip r:embed="rId2"/>
          <a:srcRect/>
          <a:stretch>
            <a:fillRect/>
          </a:stretch>
        </p:blipFill>
        <p:spPr>
          <a:xfrm>
            <a:off x="8185288" y="3427893"/>
            <a:ext cx="3650879" cy="2695431"/>
          </a:xfrm>
          <a:prstGeom prst="rect">
            <a:avLst/>
          </a:prstGeom>
          <a:noFill/>
          <a:ln cap="flat">
            <a:noFill/>
          </a:ln>
        </p:spPr>
      </p:pic>
      <p:pic>
        <p:nvPicPr>
          <p:cNvPr id="7" name="Picture 2" descr="Hitler-Attentäter Georg Elser - Denkmal für einen tragischen Helden -  Kultur - SZ.de">
            <a:extLst>
              <a:ext uri="{FF2B5EF4-FFF2-40B4-BE49-F238E27FC236}">
                <a16:creationId xmlns:a16="http://schemas.microsoft.com/office/drawing/2014/main" id="{917B4F71-B445-4E85-B9AE-65B7A39020D5}"/>
              </a:ext>
            </a:extLst>
          </p:cNvPr>
          <p:cNvPicPr>
            <a:picLocks noChangeAspect="1"/>
          </p:cNvPicPr>
          <p:nvPr/>
        </p:nvPicPr>
        <p:blipFill>
          <a:blip r:embed="rId3"/>
          <a:srcRect l="23811" t="293" b="3928"/>
          <a:stretch>
            <a:fillRect/>
          </a:stretch>
        </p:blipFill>
        <p:spPr>
          <a:xfrm>
            <a:off x="8185288" y="299365"/>
            <a:ext cx="3650879" cy="2581652"/>
          </a:xfrm>
          <a:prstGeom prst="rect">
            <a:avLst/>
          </a:prstGeom>
          <a:noFill/>
          <a:ln cap="flat">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DBD09-2A2E-48F6-8490-85777096EF6C}"/>
              </a:ext>
            </a:extLst>
          </p:cNvPr>
          <p:cNvSpPr txBox="1">
            <a:spLocks noGrp="1"/>
          </p:cNvSpPr>
          <p:nvPr>
            <p:ph type="title"/>
          </p:nvPr>
        </p:nvSpPr>
        <p:spPr>
          <a:xfrm>
            <a:off x="681447" y="365129"/>
            <a:ext cx="10515600" cy="1325559"/>
          </a:xfrm>
        </p:spPr>
        <p:txBody>
          <a:bodyPr/>
          <a:lstStyle/>
          <a:p>
            <a:pPr lvl="0"/>
            <a:r>
              <a:rPr lang="de-DE"/>
              <a:t>Personal information</a:t>
            </a:r>
          </a:p>
        </p:txBody>
      </p:sp>
      <p:sp>
        <p:nvSpPr>
          <p:cNvPr id="3" name="Inhaltsplatzhalter 2">
            <a:extLst>
              <a:ext uri="{FF2B5EF4-FFF2-40B4-BE49-F238E27FC236}">
                <a16:creationId xmlns:a16="http://schemas.microsoft.com/office/drawing/2014/main" id="{485D293F-70A8-49E7-8312-31CFE937ECF9}"/>
              </a:ext>
            </a:extLst>
          </p:cNvPr>
          <p:cNvSpPr txBox="1">
            <a:spLocks noGrp="1"/>
          </p:cNvSpPr>
          <p:nvPr>
            <p:ph idx="1"/>
          </p:nvPr>
        </p:nvSpPr>
        <p:spPr>
          <a:xfrm>
            <a:off x="681447" y="1883179"/>
            <a:ext cx="10515600" cy="4351336"/>
          </a:xfrm>
        </p:spPr>
        <p:txBody>
          <a:bodyPr>
            <a:normAutofit lnSpcReduction="10000"/>
          </a:bodyPr>
          <a:lstStyle/>
          <a:p>
            <a:pPr lvl="0"/>
            <a:r>
              <a:rPr lang="de-DE">
                <a:latin typeface="Corbel Light" pitchFamily="34"/>
              </a:rPr>
              <a:t>Name: Johann Georg Elser</a:t>
            </a:r>
          </a:p>
          <a:p>
            <a:pPr lvl="0"/>
            <a:r>
              <a:rPr lang="de-DE">
                <a:latin typeface="Corbel Light" pitchFamily="34"/>
              </a:rPr>
              <a:t>Born: 4th of January, 1903 (Hermaringen)</a:t>
            </a:r>
          </a:p>
          <a:p>
            <a:pPr lvl="0"/>
            <a:r>
              <a:rPr lang="de-DE">
                <a:latin typeface="Corbel Light" pitchFamily="34"/>
              </a:rPr>
              <a:t>Died: 9th of April, 1942 (Dachau, concentration camp)</a:t>
            </a:r>
          </a:p>
          <a:p>
            <a:pPr lvl="0"/>
            <a:r>
              <a:rPr lang="de-DE">
                <a:latin typeface="Corbel Light" pitchFamily="34"/>
              </a:rPr>
              <a:t>Cause of death: executed</a:t>
            </a:r>
          </a:p>
          <a:p>
            <a:pPr lvl="0"/>
            <a:r>
              <a:rPr lang="de-DE">
                <a:latin typeface="Corbel Light" pitchFamily="34"/>
              </a:rPr>
              <a:t>Parents: illegitimate child of Maria Müller and Ludwig Elser</a:t>
            </a:r>
          </a:p>
          <a:p>
            <a:pPr lvl="0"/>
            <a:r>
              <a:rPr lang="de-DE">
                <a:latin typeface="Corbel Light" pitchFamily="34"/>
              </a:rPr>
              <a:t>Education: - primary education (1910-1917)</a:t>
            </a:r>
          </a:p>
          <a:p>
            <a:pPr marL="0" lvl="0" indent="0">
              <a:buNone/>
            </a:pPr>
            <a:r>
              <a:rPr lang="de-DE">
                <a:latin typeface="Corbel Light" pitchFamily="34"/>
              </a:rPr>
              <a:t> 		- He began a training as an iron turner , but he had to end  	      	  	  it, because of health reasons, after that he began a 		 	 	  training  as a carpenter, which he completed 1922.</a:t>
            </a:r>
          </a:p>
          <a:p>
            <a:pPr marL="0" lvl="0" indent="0">
              <a:buNone/>
            </a:pPr>
            <a:endParaRPr lang="de-DE"/>
          </a:p>
        </p:txBody>
      </p:sp>
      <p:sp>
        <p:nvSpPr>
          <p:cNvPr id="4" name="Textfeld 4">
            <a:extLst>
              <a:ext uri="{FF2B5EF4-FFF2-40B4-BE49-F238E27FC236}">
                <a16:creationId xmlns:a16="http://schemas.microsoft.com/office/drawing/2014/main" id="{CAE741CC-C0C9-43AF-9533-5F026BCE79C3}"/>
              </a:ext>
            </a:extLst>
          </p:cNvPr>
          <p:cNvSpPr txBox="1"/>
          <p:nvPr/>
        </p:nvSpPr>
        <p:spPr>
          <a:xfrm>
            <a:off x="11197047" y="3997235"/>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pic.4</a:t>
            </a:r>
          </a:p>
        </p:txBody>
      </p:sp>
      <p:pic>
        <p:nvPicPr>
          <p:cNvPr id="5" name="Picture 2" descr="Was konnten Sie tun - Themen">
            <a:extLst>
              <a:ext uri="{FF2B5EF4-FFF2-40B4-BE49-F238E27FC236}">
                <a16:creationId xmlns:a16="http://schemas.microsoft.com/office/drawing/2014/main" id="{5632BD65-7730-4FEA-A122-0C4D2C70B646}"/>
              </a:ext>
            </a:extLst>
          </p:cNvPr>
          <p:cNvPicPr>
            <a:picLocks noChangeAspect="1"/>
          </p:cNvPicPr>
          <p:nvPr/>
        </p:nvPicPr>
        <p:blipFill>
          <a:blip r:embed="rId2"/>
          <a:srcRect/>
          <a:stretch>
            <a:fillRect/>
          </a:stretch>
        </p:blipFill>
        <p:spPr>
          <a:xfrm>
            <a:off x="9605634" y="88276"/>
            <a:ext cx="2215646" cy="3945416"/>
          </a:xfrm>
          <a:prstGeom prst="rect">
            <a:avLst/>
          </a:prstGeom>
          <a:noFill/>
          <a:ln cap="flat">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A55261-570B-4FAE-8FB0-B040795C11ED}"/>
              </a:ext>
            </a:extLst>
          </p:cNvPr>
          <p:cNvSpPr txBox="1">
            <a:spLocks noGrp="1"/>
          </p:cNvSpPr>
          <p:nvPr>
            <p:ph type="title"/>
          </p:nvPr>
        </p:nvSpPr>
        <p:spPr>
          <a:xfrm>
            <a:off x="496391" y="385346"/>
            <a:ext cx="10515600" cy="1325559"/>
          </a:xfrm>
        </p:spPr>
        <p:txBody>
          <a:bodyPr/>
          <a:lstStyle/>
          <a:p>
            <a:pPr lvl="0"/>
            <a:r>
              <a:rPr lang="de-DE"/>
              <a:t>Personal information </a:t>
            </a:r>
          </a:p>
        </p:txBody>
      </p:sp>
      <p:sp>
        <p:nvSpPr>
          <p:cNvPr id="3" name="Inhaltsplatzhalter 2">
            <a:extLst>
              <a:ext uri="{FF2B5EF4-FFF2-40B4-BE49-F238E27FC236}">
                <a16:creationId xmlns:a16="http://schemas.microsoft.com/office/drawing/2014/main" id="{6A7080DC-121E-458E-B1EA-8174DB995D53}"/>
              </a:ext>
            </a:extLst>
          </p:cNvPr>
          <p:cNvSpPr txBox="1">
            <a:spLocks noGrp="1"/>
          </p:cNvSpPr>
          <p:nvPr>
            <p:ph idx="1"/>
          </p:nvPr>
        </p:nvSpPr>
        <p:spPr>
          <a:xfrm>
            <a:off x="496391" y="1883636"/>
            <a:ext cx="7145981" cy="4293327"/>
          </a:xfrm>
        </p:spPr>
        <p:txBody>
          <a:bodyPr/>
          <a:lstStyle/>
          <a:p>
            <a:pPr lvl="0"/>
            <a:r>
              <a:rPr lang="de-DE">
                <a:latin typeface="Corbel Light" pitchFamily="34"/>
              </a:rPr>
              <a:t>Family:</a:t>
            </a:r>
          </a:p>
          <a:p>
            <a:pPr marL="0" lvl="0" indent="0">
              <a:buNone/>
            </a:pPr>
            <a:endParaRPr lang="de-DE">
              <a:latin typeface="Corbel Light" pitchFamily="34"/>
            </a:endParaRPr>
          </a:p>
          <a:p>
            <a:pPr lvl="1"/>
            <a:r>
              <a:rPr lang="de-DE">
                <a:latin typeface="Corbel Light" pitchFamily="34"/>
              </a:rPr>
              <a:t>had an illegitimate child with M. Niedermann, Manfred Elser, born 1930</a:t>
            </a:r>
          </a:p>
          <a:p>
            <a:pPr marL="457200" lvl="1" indent="0">
              <a:buNone/>
            </a:pPr>
            <a:endParaRPr lang="de-DE">
              <a:latin typeface="Corbel Light" pitchFamily="34"/>
            </a:endParaRPr>
          </a:p>
          <a:p>
            <a:pPr lvl="1"/>
            <a:r>
              <a:rPr lang="de-DE">
                <a:latin typeface="Corbel Light" pitchFamily="34"/>
              </a:rPr>
              <a:t>had to return to  	Königsbronn, in 1932, because his father  turned out as an alcoholic, his dad had many liabilities, </a:t>
            </a:r>
            <a:r>
              <a:rPr lang="de-DE"/>
              <a:t></a:t>
            </a:r>
            <a:r>
              <a:rPr lang="de-DE">
                <a:latin typeface="Corbel Light" pitchFamily="34"/>
              </a:rPr>
              <a:t> he helped his mother</a:t>
            </a:r>
          </a:p>
          <a:p>
            <a:pPr marL="0" lvl="0" indent="0">
              <a:buNone/>
            </a:pPr>
            <a:r>
              <a:rPr lang="de-DE">
                <a:latin typeface="Corbel Light" pitchFamily="34"/>
              </a:rPr>
              <a:t>	         	</a:t>
            </a:r>
          </a:p>
          <a:p>
            <a:pPr marL="0" lvl="0" indent="0">
              <a:buNone/>
            </a:pPr>
            <a:endParaRPr lang="de-DE"/>
          </a:p>
        </p:txBody>
      </p:sp>
      <p:pic>
        <p:nvPicPr>
          <p:cNvPr id="4" name="Picture 2" descr="Georg Elser - Ökumenisches Heiligenlexikon">
            <a:extLst>
              <a:ext uri="{FF2B5EF4-FFF2-40B4-BE49-F238E27FC236}">
                <a16:creationId xmlns:a16="http://schemas.microsoft.com/office/drawing/2014/main" id="{7EBB90FD-259E-42B7-9E27-BD7B323F7358}"/>
              </a:ext>
            </a:extLst>
          </p:cNvPr>
          <p:cNvPicPr>
            <a:picLocks noChangeAspect="1"/>
          </p:cNvPicPr>
          <p:nvPr/>
        </p:nvPicPr>
        <p:blipFill>
          <a:blip r:embed="rId2"/>
          <a:srcRect/>
          <a:stretch>
            <a:fillRect/>
          </a:stretch>
        </p:blipFill>
        <p:spPr>
          <a:xfrm>
            <a:off x="7704441" y="172181"/>
            <a:ext cx="4320475" cy="5937564"/>
          </a:xfrm>
          <a:prstGeom prst="rect">
            <a:avLst/>
          </a:prstGeom>
          <a:noFill/>
          <a:ln cap="flat">
            <a:noFill/>
          </a:ln>
        </p:spPr>
      </p:pic>
      <p:sp>
        <p:nvSpPr>
          <p:cNvPr id="5" name="Textfeld 4">
            <a:extLst>
              <a:ext uri="{FF2B5EF4-FFF2-40B4-BE49-F238E27FC236}">
                <a16:creationId xmlns:a16="http://schemas.microsoft.com/office/drawing/2014/main" id="{4AC98FB4-60BA-4B22-9B28-AC64234FAFBE}"/>
              </a:ext>
            </a:extLst>
          </p:cNvPr>
          <p:cNvSpPr txBox="1"/>
          <p:nvPr/>
        </p:nvSpPr>
        <p:spPr>
          <a:xfrm>
            <a:off x="7642372" y="6109737"/>
            <a:ext cx="4320475" cy="33855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600" b="0" i="0" u="none" strike="noStrike" kern="1200" cap="none" spc="0" baseline="0">
                <a:solidFill>
                  <a:srgbClr val="000000"/>
                </a:solidFill>
                <a:uFillTx/>
                <a:latin typeface="Calibri"/>
              </a:rPr>
              <a:t>Georg Elser, Mathilde Niedermann, Manfred Elser</a:t>
            </a:r>
          </a:p>
        </p:txBody>
      </p:sp>
      <p:sp>
        <p:nvSpPr>
          <p:cNvPr id="6" name="Textfeld 7">
            <a:extLst>
              <a:ext uri="{FF2B5EF4-FFF2-40B4-BE49-F238E27FC236}">
                <a16:creationId xmlns:a16="http://schemas.microsoft.com/office/drawing/2014/main" id="{9A2AB5CA-CD41-484C-9A9A-902A89DE9A12}"/>
              </a:ext>
            </a:extLst>
          </p:cNvPr>
          <p:cNvSpPr txBox="1"/>
          <p:nvPr/>
        </p:nvSpPr>
        <p:spPr>
          <a:xfrm>
            <a:off x="7642372" y="6334158"/>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pic.5</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7BD2C5-C2E7-4CF0-95FE-3FE868DA1D4C}"/>
              </a:ext>
            </a:extLst>
          </p:cNvPr>
          <p:cNvSpPr txBox="1">
            <a:spLocks noGrp="1"/>
          </p:cNvSpPr>
          <p:nvPr>
            <p:ph type="title"/>
          </p:nvPr>
        </p:nvSpPr>
        <p:spPr/>
        <p:txBody>
          <a:bodyPr/>
          <a:lstStyle/>
          <a:p>
            <a:pPr lvl="0"/>
            <a:r>
              <a:rPr lang="de-DE"/>
              <a:t>The planning of the assassination: 1938</a:t>
            </a:r>
          </a:p>
        </p:txBody>
      </p:sp>
      <p:sp>
        <p:nvSpPr>
          <p:cNvPr id="3" name="Inhaltsplatzhalter 2">
            <a:extLst>
              <a:ext uri="{FF2B5EF4-FFF2-40B4-BE49-F238E27FC236}">
                <a16:creationId xmlns:a16="http://schemas.microsoft.com/office/drawing/2014/main" id="{8DA77942-8BE8-45BC-9272-D9C68B62EEF7}"/>
              </a:ext>
            </a:extLst>
          </p:cNvPr>
          <p:cNvSpPr txBox="1">
            <a:spLocks noGrp="1"/>
          </p:cNvSpPr>
          <p:nvPr>
            <p:ph idx="1"/>
          </p:nvPr>
        </p:nvSpPr>
        <p:spPr/>
        <p:txBody>
          <a:bodyPr/>
          <a:lstStyle/>
          <a:p>
            <a:pPr lvl="0"/>
            <a:r>
              <a:rPr lang="de-DE">
                <a:latin typeface="Corbel Light" pitchFamily="34"/>
              </a:rPr>
              <a:t>From the beginning, he did not like the actions of the National Socialists </a:t>
            </a:r>
            <a:r>
              <a:rPr lang="de-DE"/>
              <a:t></a:t>
            </a:r>
            <a:r>
              <a:rPr lang="de-DE">
                <a:latin typeface="Corbel Light" pitchFamily="34"/>
              </a:rPr>
              <a:t> he was always very critical</a:t>
            </a:r>
          </a:p>
          <a:p>
            <a:pPr lvl="0"/>
            <a:r>
              <a:rPr lang="de-DE">
                <a:latin typeface="Corbel Light" pitchFamily="34"/>
              </a:rPr>
              <a:t>Autumn 1938: Elser decided to remove the leadership of the NS</a:t>
            </a:r>
          </a:p>
          <a:p>
            <a:pPr lvl="0"/>
            <a:r>
              <a:rPr lang="de-DE">
                <a:latin typeface="Corbel Light" pitchFamily="34"/>
              </a:rPr>
              <a:t>8.11.1938: He  came to Munich  for the first time (to the „Bürgerbräukeller“), where the  „Hitlerputsch“ took place.</a:t>
            </a:r>
          </a:p>
          <a:p>
            <a:pPr marL="0" lvl="0" indent="0">
              <a:buNone/>
            </a:pPr>
            <a:r>
              <a:rPr lang="de-DE">
                <a:latin typeface="Corbel Light" pitchFamily="34"/>
              </a:rPr>
              <a:t>   </a:t>
            </a:r>
            <a:r>
              <a:rPr lang="de-DE"/>
              <a:t></a:t>
            </a:r>
            <a:r>
              <a:rPr lang="de-DE">
                <a:latin typeface="Corbel Light" pitchFamily="34"/>
              </a:rPr>
              <a:t> He decided to plan the  assassination in the „Bürgerbräukeller“ .</a:t>
            </a:r>
          </a:p>
          <a:p>
            <a:pPr marL="0" lvl="0" indent="0">
              <a:buNone/>
            </a:pPr>
            <a:r>
              <a:rPr lang="de-DE">
                <a:latin typeface="Corbel Light" pitchFamily="34"/>
              </a:rPr>
              <a:t>   </a:t>
            </a:r>
            <a:r>
              <a:rPr lang="de-DE"/>
              <a:t></a:t>
            </a:r>
            <a:r>
              <a:rPr lang="de-DE">
                <a:latin typeface="Corbel Light" pitchFamily="34"/>
              </a:rPr>
              <a:t>He started planning an explosive attack.</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12287-F310-4748-96CF-40A23FD47336}"/>
              </a:ext>
            </a:extLst>
          </p:cNvPr>
          <p:cNvSpPr txBox="1">
            <a:spLocks noGrp="1"/>
          </p:cNvSpPr>
          <p:nvPr>
            <p:ph type="title"/>
          </p:nvPr>
        </p:nvSpPr>
        <p:spPr>
          <a:xfrm>
            <a:off x="838203" y="698501"/>
            <a:ext cx="10515600" cy="1325559"/>
          </a:xfrm>
        </p:spPr>
        <p:txBody>
          <a:bodyPr/>
          <a:lstStyle/>
          <a:p>
            <a:pPr lvl="0"/>
            <a:r>
              <a:rPr lang="de-DE"/>
              <a:t>The preparation of the assassination</a:t>
            </a:r>
            <a:br>
              <a:rPr lang="de-DE"/>
            </a:br>
            <a:endParaRPr lang="de-DE"/>
          </a:p>
        </p:txBody>
      </p:sp>
      <p:sp>
        <p:nvSpPr>
          <p:cNvPr id="3" name="Inhaltsplatzhalter 2">
            <a:extLst>
              <a:ext uri="{FF2B5EF4-FFF2-40B4-BE49-F238E27FC236}">
                <a16:creationId xmlns:a16="http://schemas.microsoft.com/office/drawing/2014/main" id="{D011C61F-4B80-4E93-875F-4DD8892000E9}"/>
              </a:ext>
            </a:extLst>
          </p:cNvPr>
          <p:cNvSpPr txBox="1">
            <a:spLocks noGrp="1"/>
          </p:cNvSpPr>
          <p:nvPr>
            <p:ph idx="1"/>
          </p:nvPr>
        </p:nvSpPr>
        <p:spPr>
          <a:xfrm>
            <a:off x="838203" y="1671642"/>
            <a:ext cx="10515600" cy="4351336"/>
          </a:xfrm>
        </p:spPr>
        <p:txBody>
          <a:bodyPr/>
          <a:lstStyle/>
          <a:p>
            <a:pPr lvl="0">
              <a:lnSpc>
                <a:spcPct val="70000"/>
              </a:lnSpc>
            </a:pPr>
            <a:r>
              <a:rPr lang="en-US" sz="2600">
                <a:latin typeface="Corbel Light" pitchFamily="34"/>
              </a:rPr>
              <a:t>In Heidenheim, he procured 250 pieces of pressed powder.</a:t>
            </a:r>
            <a:endParaRPr lang="de-DE" sz="2600">
              <a:latin typeface="Corbel Light" pitchFamily="34"/>
            </a:endParaRPr>
          </a:p>
          <a:p>
            <a:pPr lvl="0">
              <a:lnSpc>
                <a:spcPct val="70000"/>
              </a:lnSpc>
            </a:pPr>
            <a:r>
              <a:rPr lang="en-US" sz="2600">
                <a:latin typeface="Corbel Light" pitchFamily="34"/>
              </a:rPr>
              <a:t>He developed plans for explosive devices and the ignition mechanism.</a:t>
            </a:r>
            <a:endParaRPr lang="de-DE" sz="2600">
              <a:latin typeface="Corbel Light" pitchFamily="34"/>
            </a:endParaRPr>
          </a:p>
          <a:p>
            <a:pPr lvl="0">
              <a:lnSpc>
                <a:spcPct val="70000"/>
              </a:lnSpc>
            </a:pPr>
            <a:r>
              <a:rPr lang="de-DE" sz="2600">
                <a:latin typeface="Corbel Light" pitchFamily="34"/>
              </a:rPr>
              <a:t>He even prepared his escape plan via Switzerland.</a:t>
            </a:r>
          </a:p>
          <a:p>
            <a:pPr lvl="0">
              <a:lnSpc>
                <a:spcPct val="70000"/>
              </a:lnSpc>
            </a:pPr>
            <a:r>
              <a:rPr lang="de-DE" sz="2600">
                <a:latin typeface="Corbel Light" pitchFamily="34"/>
              </a:rPr>
              <a:t>He worked in Königsbronn, in a quarry, to obtain explosives, but after an accident at work in May 1939, he concentrated only on the attack.</a:t>
            </a:r>
          </a:p>
          <a:p>
            <a:pPr lvl="0">
              <a:lnSpc>
                <a:spcPct val="70000"/>
              </a:lnSpc>
            </a:pPr>
            <a:r>
              <a:rPr lang="de-DE" sz="2600">
                <a:latin typeface="Corbel Light" pitchFamily="34"/>
              </a:rPr>
              <a:t>In April 1939, he looked after the guarding of the cellar and he measured the column, where the explosives came in.</a:t>
            </a:r>
          </a:p>
          <a:p>
            <a:pPr lvl="0">
              <a:lnSpc>
                <a:spcPct val="70000"/>
              </a:lnSpc>
            </a:pPr>
            <a:r>
              <a:rPr lang="de-DE" sz="2600">
                <a:latin typeface="Corbel Light" pitchFamily="34"/>
              </a:rPr>
              <a:t>From August 1939 he lived from savings in the Türkenstraße in Munich.</a:t>
            </a:r>
          </a:p>
          <a:p>
            <a:pPr lvl="0">
              <a:lnSpc>
                <a:spcPct val="70000"/>
              </a:lnSpc>
            </a:pPr>
            <a:r>
              <a:rPr lang="de-DE" sz="2600">
                <a:latin typeface="Corbel Light" pitchFamily="34"/>
              </a:rPr>
              <a:t>Night after night, he locked himself secretly in the „Bürgerbräukeller“ for preparing the attack.</a:t>
            </a:r>
          </a:p>
          <a:p>
            <a:pPr lvl="0">
              <a:lnSpc>
                <a:spcPct val="70000"/>
              </a:lnSpc>
            </a:pPr>
            <a:r>
              <a:rPr lang="de-DE" sz="2600">
                <a:latin typeface="Corbel Light" pitchFamily="34"/>
              </a:rPr>
              <a:t>In November 1939, everything was ready for the assassination.</a:t>
            </a:r>
          </a:p>
          <a:p>
            <a:pPr lvl="0">
              <a:lnSpc>
                <a:spcPct val="70000"/>
              </a:lnSpc>
            </a:pPr>
            <a:endParaRPr lang="de-DE" sz="2600"/>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A4094-75CC-4A9A-900E-C348E6ACB194}"/>
              </a:ext>
            </a:extLst>
          </p:cNvPr>
          <p:cNvSpPr txBox="1">
            <a:spLocks noGrp="1"/>
          </p:cNvSpPr>
          <p:nvPr>
            <p:ph type="title"/>
          </p:nvPr>
        </p:nvSpPr>
        <p:spPr/>
        <p:txBody>
          <a:bodyPr/>
          <a:lstStyle/>
          <a:p>
            <a:pPr lvl="0"/>
            <a:r>
              <a:rPr lang="de-DE"/>
              <a:t>The 8th of November, 1939 - the attempt</a:t>
            </a:r>
          </a:p>
        </p:txBody>
      </p:sp>
      <p:sp>
        <p:nvSpPr>
          <p:cNvPr id="3" name="Inhaltsplatzhalter 2">
            <a:extLst>
              <a:ext uri="{FF2B5EF4-FFF2-40B4-BE49-F238E27FC236}">
                <a16:creationId xmlns:a16="http://schemas.microsoft.com/office/drawing/2014/main" id="{31D17329-641F-41AD-92DE-F811162815DE}"/>
              </a:ext>
            </a:extLst>
          </p:cNvPr>
          <p:cNvSpPr txBox="1">
            <a:spLocks noGrp="1"/>
          </p:cNvSpPr>
          <p:nvPr>
            <p:ph idx="1"/>
          </p:nvPr>
        </p:nvSpPr>
        <p:spPr>
          <a:xfrm>
            <a:off x="838203" y="1541724"/>
            <a:ext cx="10515600" cy="4351336"/>
          </a:xfrm>
        </p:spPr>
        <p:txBody>
          <a:bodyPr/>
          <a:lstStyle/>
          <a:p>
            <a:pPr lvl="0">
              <a:lnSpc>
                <a:spcPct val="80000"/>
              </a:lnSpc>
            </a:pPr>
            <a:r>
              <a:rPr lang="de-DE">
                <a:latin typeface="Corbel Light" pitchFamily="34"/>
              </a:rPr>
              <a:t>At first, Hitler did not want to  hold his speech in Munich that day, because of a planned war attack on Germany.</a:t>
            </a:r>
          </a:p>
          <a:p>
            <a:pPr marL="0" lvl="0" indent="0">
              <a:lnSpc>
                <a:spcPct val="80000"/>
              </a:lnSpc>
              <a:buNone/>
            </a:pPr>
            <a:r>
              <a:rPr lang="de-DE">
                <a:latin typeface="Corbel Light" pitchFamily="34"/>
              </a:rPr>
              <a:t>    </a:t>
            </a:r>
            <a:r>
              <a:rPr lang="de-DE"/>
              <a:t></a:t>
            </a:r>
            <a:r>
              <a:rPr lang="de-DE">
                <a:latin typeface="Corbel Light" pitchFamily="34"/>
              </a:rPr>
              <a:t>but eventually he came to Munich</a:t>
            </a:r>
          </a:p>
          <a:p>
            <a:pPr lvl="0">
              <a:lnSpc>
                <a:spcPct val="80000"/>
              </a:lnSpc>
            </a:pPr>
            <a:r>
              <a:rPr lang="de-DE">
                <a:latin typeface="Corbel Light" pitchFamily="34"/>
              </a:rPr>
              <a:t>He spoke shorter than it was planned.</a:t>
            </a:r>
          </a:p>
          <a:p>
            <a:pPr lvl="0">
              <a:lnSpc>
                <a:spcPct val="80000"/>
              </a:lnSpc>
            </a:pPr>
            <a:r>
              <a:rPr lang="de-DE">
                <a:latin typeface="Corbel Light" pitchFamily="34"/>
              </a:rPr>
              <a:t>At 09.07 p.m., Hitler left, because he had to go back to Berlin.</a:t>
            </a:r>
          </a:p>
          <a:p>
            <a:pPr lvl="0">
              <a:lnSpc>
                <a:spcPct val="80000"/>
              </a:lnSpc>
            </a:pPr>
            <a:r>
              <a:rPr lang="de-DE">
                <a:latin typeface="Corbel Light" pitchFamily="34"/>
              </a:rPr>
              <a:t>At 09.20 p.m., the detonator exploded.</a:t>
            </a:r>
          </a:p>
          <a:p>
            <a:pPr lvl="0">
              <a:lnSpc>
                <a:spcPct val="80000"/>
              </a:lnSpc>
            </a:pPr>
            <a:r>
              <a:rPr lang="de-DE">
                <a:latin typeface="Corbel Light" pitchFamily="34"/>
              </a:rPr>
              <a:t>Result: 8 people killed, 60 people injured</a:t>
            </a:r>
          </a:p>
          <a:p>
            <a:pPr lvl="0">
              <a:lnSpc>
                <a:spcPct val="80000"/>
              </a:lnSpc>
            </a:pPr>
            <a:r>
              <a:rPr lang="de-DE">
                <a:latin typeface="Corbel Light" pitchFamily="34"/>
              </a:rPr>
              <a:t>The entire „Bürgerbräukeller“ was demolished.</a:t>
            </a:r>
          </a:p>
          <a:p>
            <a:pPr marL="0" lvl="0" indent="0">
              <a:lnSpc>
                <a:spcPct val="80000"/>
              </a:lnSpc>
              <a:buNone/>
            </a:pPr>
            <a:r>
              <a:rPr lang="de-DE">
                <a:latin typeface="Corbel Light" pitchFamily="34"/>
              </a:rPr>
              <a:t>   </a:t>
            </a:r>
          </a:p>
        </p:txBody>
      </p:sp>
      <p:sp>
        <p:nvSpPr>
          <p:cNvPr id="4" name="Textfeld 7">
            <a:extLst>
              <a:ext uri="{FF2B5EF4-FFF2-40B4-BE49-F238E27FC236}">
                <a16:creationId xmlns:a16="http://schemas.microsoft.com/office/drawing/2014/main" id="{598ECB64-CBB8-4FE5-BC55-A9767B7F9A24}"/>
              </a:ext>
            </a:extLst>
          </p:cNvPr>
          <p:cNvSpPr txBox="1"/>
          <p:nvPr/>
        </p:nvSpPr>
        <p:spPr>
          <a:xfrm>
            <a:off x="11522647" y="5123246"/>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pic.6</a:t>
            </a:r>
          </a:p>
        </p:txBody>
      </p:sp>
      <p:pic>
        <p:nvPicPr>
          <p:cNvPr id="5" name="Picture 2" descr="Georg Elser und das Attentat auf Adolf Hitler: Nur 13 Minuten fehlten - DER  SPIEGEL">
            <a:extLst>
              <a:ext uri="{FF2B5EF4-FFF2-40B4-BE49-F238E27FC236}">
                <a16:creationId xmlns:a16="http://schemas.microsoft.com/office/drawing/2014/main" id="{3599879D-9384-425D-A021-770DBD56430E}"/>
              </a:ext>
            </a:extLst>
          </p:cNvPr>
          <p:cNvPicPr>
            <a:picLocks noChangeAspect="1"/>
          </p:cNvPicPr>
          <p:nvPr/>
        </p:nvPicPr>
        <p:blipFill>
          <a:blip r:embed="rId2"/>
          <a:srcRect/>
          <a:stretch>
            <a:fillRect/>
          </a:stretch>
        </p:blipFill>
        <p:spPr>
          <a:xfrm>
            <a:off x="5154353" y="5527922"/>
            <a:ext cx="1847188" cy="1330077"/>
          </a:xfrm>
          <a:prstGeom prst="rect">
            <a:avLst/>
          </a:prstGeom>
          <a:noFill/>
          <a:ln cap="flat">
            <a:noFill/>
          </a:ln>
        </p:spPr>
      </p:pic>
      <p:pic>
        <p:nvPicPr>
          <p:cNvPr id="6" name="Picture 2" descr="Georg Elser und das Attentat auf Adolf Hitler: Nur 13 Minuten fehlten - DER  SPIEGEL">
            <a:extLst>
              <a:ext uri="{FF2B5EF4-FFF2-40B4-BE49-F238E27FC236}">
                <a16:creationId xmlns:a16="http://schemas.microsoft.com/office/drawing/2014/main" id="{4B82EB7F-A6FA-4127-963C-2AD3F5366F33}"/>
              </a:ext>
            </a:extLst>
          </p:cNvPr>
          <p:cNvPicPr>
            <a:picLocks noChangeAspect="1"/>
          </p:cNvPicPr>
          <p:nvPr/>
        </p:nvPicPr>
        <p:blipFill>
          <a:blip r:embed="rId2"/>
          <a:srcRect/>
          <a:stretch>
            <a:fillRect/>
          </a:stretch>
        </p:blipFill>
        <p:spPr>
          <a:xfrm>
            <a:off x="6886812" y="5527922"/>
            <a:ext cx="1847188" cy="1330077"/>
          </a:xfrm>
          <a:prstGeom prst="rect">
            <a:avLst/>
          </a:prstGeom>
          <a:noFill/>
          <a:ln cap="flat">
            <a:noFill/>
          </a:ln>
        </p:spPr>
      </p:pic>
      <p:pic>
        <p:nvPicPr>
          <p:cNvPr id="7" name="Picture 2" descr="Georg Elser und das Attentat auf Adolf Hitler: Nur 13 Minuten fehlten - DER  SPIEGEL">
            <a:extLst>
              <a:ext uri="{FF2B5EF4-FFF2-40B4-BE49-F238E27FC236}">
                <a16:creationId xmlns:a16="http://schemas.microsoft.com/office/drawing/2014/main" id="{04EEB6F4-7BE1-4D1C-A0FB-A27A54E5363F}"/>
              </a:ext>
            </a:extLst>
          </p:cNvPr>
          <p:cNvPicPr>
            <a:picLocks noChangeAspect="1"/>
          </p:cNvPicPr>
          <p:nvPr/>
        </p:nvPicPr>
        <p:blipFill>
          <a:blip r:embed="rId2"/>
          <a:srcRect/>
          <a:stretch>
            <a:fillRect/>
          </a:stretch>
        </p:blipFill>
        <p:spPr>
          <a:xfrm>
            <a:off x="8667442" y="5527922"/>
            <a:ext cx="1847188" cy="1330077"/>
          </a:xfrm>
          <a:prstGeom prst="rect">
            <a:avLst/>
          </a:prstGeom>
          <a:noFill/>
          <a:ln cap="flat">
            <a:noFill/>
          </a:ln>
        </p:spPr>
      </p:pic>
      <p:pic>
        <p:nvPicPr>
          <p:cNvPr id="8" name="Picture 2" descr="Georg Elser und das Attentat auf Adolf Hitler: Nur 13 Minuten fehlten - DER  SPIEGEL">
            <a:extLst>
              <a:ext uri="{FF2B5EF4-FFF2-40B4-BE49-F238E27FC236}">
                <a16:creationId xmlns:a16="http://schemas.microsoft.com/office/drawing/2014/main" id="{228CBA3F-2AC1-4506-9F35-739AA92EA997}"/>
              </a:ext>
            </a:extLst>
          </p:cNvPr>
          <p:cNvPicPr>
            <a:picLocks noChangeAspect="1"/>
          </p:cNvPicPr>
          <p:nvPr/>
        </p:nvPicPr>
        <p:blipFill>
          <a:blip r:embed="rId2"/>
          <a:srcRect/>
          <a:stretch>
            <a:fillRect/>
          </a:stretch>
        </p:blipFill>
        <p:spPr>
          <a:xfrm>
            <a:off x="10430204" y="5527922"/>
            <a:ext cx="1847188" cy="1330077"/>
          </a:xfrm>
          <a:prstGeom prst="rect">
            <a:avLst/>
          </a:prstGeom>
          <a:noFill/>
          <a:ln cap="flat">
            <a:noFill/>
          </a:ln>
        </p:spPr>
      </p:pic>
      <p:pic>
        <p:nvPicPr>
          <p:cNvPr id="9" name="Picture 2" descr="Georg Elser und das Attentat auf Adolf Hitler: Nur 13 Minuten fehlten - DER  SPIEGEL">
            <a:extLst>
              <a:ext uri="{FF2B5EF4-FFF2-40B4-BE49-F238E27FC236}">
                <a16:creationId xmlns:a16="http://schemas.microsoft.com/office/drawing/2014/main" id="{5C62148B-23CB-4BD2-8388-194C6C9F9D99}"/>
              </a:ext>
            </a:extLst>
          </p:cNvPr>
          <p:cNvPicPr>
            <a:picLocks noChangeAspect="1"/>
          </p:cNvPicPr>
          <p:nvPr/>
        </p:nvPicPr>
        <p:blipFill>
          <a:blip r:embed="rId2"/>
          <a:srcRect/>
          <a:stretch>
            <a:fillRect/>
          </a:stretch>
        </p:blipFill>
        <p:spPr>
          <a:xfrm>
            <a:off x="3307165" y="5527922"/>
            <a:ext cx="1847188" cy="1330077"/>
          </a:xfrm>
          <a:prstGeom prst="rect">
            <a:avLst/>
          </a:prstGeom>
          <a:noFill/>
          <a:ln cap="flat">
            <a:noFill/>
          </a:ln>
        </p:spPr>
      </p:pic>
      <p:pic>
        <p:nvPicPr>
          <p:cNvPr id="10" name="Picture 2" descr="Georg Elser und das Attentat auf Adolf Hitler: Nur 13 Minuten fehlten - DER  SPIEGEL">
            <a:extLst>
              <a:ext uri="{FF2B5EF4-FFF2-40B4-BE49-F238E27FC236}">
                <a16:creationId xmlns:a16="http://schemas.microsoft.com/office/drawing/2014/main" id="{AC4D34C5-3856-4EF0-AA8E-A86A2367C527}"/>
              </a:ext>
            </a:extLst>
          </p:cNvPr>
          <p:cNvPicPr>
            <a:picLocks noChangeAspect="1"/>
          </p:cNvPicPr>
          <p:nvPr/>
        </p:nvPicPr>
        <p:blipFill>
          <a:blip r:embed="rId2"/>
          <a:srcRect/>
          <a:stretch>
            <a:fillRect/>
          </a:stretch>
        </p:blipFill>
        <p:spPr>
          <a:xfrm>
            <a:off x="1535469" y="5527922"/>
            <a:ext cx="1847188" cy="1330077"/>
          </a:xfrm>
          <a:prstGeom prst="rect">
            <a:avLst/>
          </a:prstGeom>
          <a:noFill/>
          <a:ln cap="flat">
            <a:noFill/>
          </a:ln>
        </p:spPr>
      </p:pic>
      <p:pic>
        <p:nvPicPr>
          <p:cNvPr id="11" name="Picture 2" descr="Georg Elser und das Attentat auf Adolf Hitler: Nur 13 Minuten fehlten - DER  SPIEGEL">
            <a:extLst>
              <a:ext uri="{FF2B5EF4-FFF2-40B4-BE49-F238E27FC236}">
                <a16:creationId xmlns:a16="http://schemas.microsoft.com/office/drawing/2014/main" id="{95A9483D-7D10-46BE-9AD3-18CE3C2AC4EC}"/>
              </a:ext>
            </a:extLst>
          </p:cNvPr>
          <p:cNvPicPr>
            <a:picLocks noChangeAspect="1"/>
          </p:cNvPicPr>
          <p:nvPr/>
        </p:nvPicPr>
        <p:blipFill>
          <a:blip r:embed="rId2"/>
          <a:srcRect/>
          <a:stretch>
            <a:fillRect/>
          </a:stretch>
        </p:blipFill>
        <p:spPr>
          <a:xfrm>
            <a:off x="0" y="5527922"/>
            <a:ext cx="1847188" cy="1330077"/>
          </a:xfrm>
          <a:prstGeom prst="rect">
            <a:avLst/>
          </a:prstGeom>
          <a:noFill/>
          <a:ln cap="flat">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21180B-F791-4B7C-B9BC-62E8FAC48766}"/>
              </a:ext>
            </a:extLst>
          </p:cNvPr>
          <p:cNvSpPr txBox="1">
            <a:spLocks noGrp="1"/>
          </p:cNvSpPr>
          <p:nvPr>
            <p:ph type="title"/>
          </p:nvPr>
        </p:nvSpPr>
        <p:spPr>
          <a:xfrm>
            <a:off x="666753" y="365129"/>
            <a:ext cx="10515600" cy="1325559"/>
          </a:xfrm>
        </p:spPr>
        <p:txBody>
          <a:bodyPr/>
          <a:lstStyle/>
          <a:p>
            <a:pPr lvl="0"/>
            <a:r>
              <a:rPr lang="de-DE"/>
              <a:t>The arrest</a:t>
            </a:r>
          </a:p>
        </p:txBody>
      </p:sp>
      <p:sp>
        <p:nvSpPr>
          <p:cNvPr id="3" name="Inhaltsplatzhalter 2">
            <a:extLst>
              <a:ext uri="{FF2B5EF4-FFF2-40B4-BE49-F238E27FC236}">
                <a16:creationId xmlns:a16="http://schemas.microsoft.com/office/drawing/2014/main" id="{F98AC290-596E-4665-B80B-6019AB3FFE62}"/>
              </a:ext>
            </a:extLst>
          </p:cNvPr>
          <p:cNvSpPr txBox="1">
            <a:spLocks noGrp="1"/>
          </p:cNvSpPr>
          <p:nvPr>
            <p:ph idx="1"/>
          </p:nvPr>
        </p:nvSpPr>
        <p:spPr>
          <a:xfrm>
            <a:off x="666753" y="1690689"/>
            <a:ext cx="10515600" cy="4351336"/>
          </a:xfrm>
        </p:spPr>
        <p:txBody>
          <a:bodyPr/>
          <a:lstStyle/>
          <a:p>
            <a:pPr lvl="0">
              <a:lnSpc>
                <a:spcPct val="70000"/>
              </a:lnSpc>
            </a:pPr>
            <a:r>
              <a:rPr lang="en-GB" sz="2400">
                <a:latin typeface="Corbel Light" pitchFamily="34"/>
              </a:rPr>
              <a:t>On the 8</a:t>
            </a:r>
            <a:r>
              <a:rPr lang="en-GB" sz="2400" baseline="30000">
                <a:latin typeface="Corbel Light" pitchFamily="34"/>
              </a:rPr>
              <a:t>th</a:t>
            </a:r>
            <a:r>
              <a:rPr lang="en-GB" sz="2400">
                <a:latin typeface="Corbel Light" pitchFamily="34"/>
              </a:rPr>
              <a:t> of November about 08.45 p.m. (before the explosion), Georg Elser was arrested.</a:t>
            </a:r>
            <a:endParaRPr lang="de-DE" sz="2400">
              <a:latin typeface="Corbel Light" pitchFamily="34"/>
            </a:endParaRPr>
          </a:p>
          <a:p>
            <a:pPr lvl="0">
              <a:lnSpc>
                <a:spcPct val="70000"/>
              </a:lnSpc>
            </a:pPr>
            <a:r>
              <a:rPr lang="en-GB" sz="2400">
                <a:latin typeface="Corbel Light" pitchFamily="34"/>
              </a:rPr>
              <a:t>He got arrested, because he tried to get illegally into Switzerland.</a:t>
            </a:r>
            <a:endParaRPr lang="de-DE" sz="2400">
              <a:latin typeface="Corbel Light" pitchFamily="34"/>
            </a:endParaRPr>
          </a:p>
          <a:p>
            <a:pPr lvl="0">
              <a:lnSpc>
                <a:spcPct val="70000"/>
              </a:lnSpc>
            </a:pPr>
            <a:r>
              <a:rPr lang="en-GB" sz="2400">
                <a:latin typeface="Corbel Light" pitchFamily="34"/>
              </a:rPr>
              <a:t>They became aware of his suspicious bag with a map of the “Bürgerbräukeller”, a badge of the “Roter Frontkämpferbund”, etc..</a:t>
            </a:r>
            <a:endParaRPr lang="de-DE" sz="2400">
              <a:latin typeface="Corbel Light" pitchFamily="34"/>
            </a:endParaRPr>
          </a:p>
          <a:p>
            <a:pPr lvl="0">
              <a:lnSpc>
                <a:spcPct val="70000"/>
              </a:lnSpc>
            </a:pPr>
            <a:r>
              <a:rPr lang="en-GB" sz="2400">
                <a:latin typeface="Corbel Light" pitchFamily="34"/>
              </a:rPr>
              <a:t>The Gestapo brought him to Munich, where he was interrogated and tortured.</a:t>
            </a:r>
            <a:endParaRPr lang="de-DE" sz="2400">
              <a:latin typeface="Corbel Light" pitchFamily="34"/>
            </a:endParaRPr>
          </a:p>
          <a:p>
            <a:pPr lvl="0">
              <a:lnSpc>
                <a:spcPct val="70000"/>
              </a:lnSpc>
            </a:pPr>
            <a:r>
              <a:rPr lang="en-GB" sz="2400">
                <a:latin typeface="Corbel Light" pitchFamily="34"/>
              </a:rPr>
              <a:t>They confiscated the entire possession of Georg Elser`s sister, which included the tools he used to prepare the column for the explosion.</a:t>
            </a:r>
            <a:endParaRPr lang="de-DE" sz="2400">
              <a:latin typeface="Corbel Light" pitchFamily="34"/>
            </a:endParaRPr>
          </a:p>
          <a:p>
            <a:pPr lvl="0">
              <a:lnSpc>
                <a:spcPct val="70000"/>
              </a:lnSpc>
            </a:pPr>
            <a:r>
              <a:rPr lang="en-GB" sz="2400">
                <a:latin typeface="Corbel Light" pitchFamily="34"/>
              </a:rPr>
              <a:t>Almost his whole family was arrested, too .</a:t>
            </a:r>
            <a:endParaRPr lang="de-DE" sz="2400">
              <a:latin typeface="Corbel Light" pitchFamily="34"/>
            </a:endParaRPr>
          </a:p>
          <a:p>
            <a:pPr lvl="0">
              <a:lnSpc>
                <a:spcPct val="70000"/>
              </a:lnSpc>
            </a:pPr>
            <a:r>
              <a:rPr lang="en-GB" sz="2400">
                <a:latin typeface="Corbel Light" pitchFamily="34"/>
              </a:rPr>
              <a:t>The Gestapo wanted to know if they had something to do with the attack, but when they could not find anything, they obliged them to be strictly silent and let most of them out of custody.</a:t>
            </a:r>
            <a:endParaRPr lang="de-DE" sz="2400">
              <a:latin typeface="Corbel Light" pitchFamily="34"/>
            </a:endParaRPr>
          </a:p>
          <a:p>
            <a:pPr lvl="0">
              <a:lnSpc>
                <a:spcPct val="70000"/>
              </a:lnSpc>
            </a:pPr>
            <a:endParaRPr lang="de-DE" sz="2400"/>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175379-4085-4A70-9A11-B8BACADA2564}"/>
              </a:ext>
            </a:extLst>
          </p:cNvPr>
          <p:cNvSpPr txBox="1">
            <a:spLocks noGrp="1"/>
          </p:cNvSpPr>
          <p:nvPr>
            <p:ph type="title"/>
          </p:nvPr>
        </p:nvSpPr>
        <p:spPr/>
        <p:txBody>
          <a:bodyPr/>
          <a:lstStyle/>
          <a:p>
            <a:pPr lvl="0"/>
            <a:r>
              <a:rPr lang="de-DE"/>
              <a:t>The interrogation</a:t>
            </a:r>
          </a:p>
        </p:txBody>
      </p:sp>
      <p:sp>
        <p:nvSpPr>
          <p:cNvPr id="3" name="Inhaltsplatzhalter 2">
            <a:extLst>
              <a:ext uri="{FF2B5EF4-FFF2-40B4-BE49-F238E27FC236}">
                <a16:creationId xmlns:a16="http://schemas.microsoft.com/office/drawing/2014/main" id="{9E18AD27-1BEE-4FC5-B0AA-AF2E336B1A56}"/>
              </a:ext>
            </a:extLst>
          </p:cNvPr>
          <p:cNvSpPr txBox="1">
            <a:spLocks noGrp="1"/>
          </p:cNvSpPr>
          <p:nvPr>
            <p:ph idx="1"/>
          </p:nvPr>
        </p:nvSpPr>
        <p:spPr/>
        <p:txBody>
          <a:bodyPr/>
          <a:lstStyle/>
          <a:p>
            <a:pPr lvl="0">
              <a:lnSpc>
                <a:spcPct val="80000"/>
              </a:lnSpc>
            </a:pPr>
            <a:r>
              <a:rPr lang="en-GB">
                <a:latin typeface="Corbel Light" pitchFamily="34"/>
              </a:rPr>
              <a:t>The head of the commission Franz Josef Huber interrogated Georg Elser on the 12</a:t>
            </a:r>
            <a:r>
              <a:rPr lang="en-GB" baseline="30000">
                <a:latin typeface="Corbel Light" pitchFamily="34"/>
              </a:rPr>
              <a:t>th </a:t>
            </a:r>
            <a:r>
              <a:rPr lang="en-GB">
                <a:latin typeface="Corbel Light" pitchFamily="34"/>
              </a:rPr>
              <a:t> of November, 1939.</a:t>
            </a:r>
            <a:endParaRPr lang="de-DE">
              <a:latin typeface="Corbel Light" pitchFamily="34"/>
            </a:endParaRPr>
          </a:p>
          <a:p>
            <a:pPr lvl="0">
              <a:lnSpc>
                <a:spcPct val="80000"/>
              </a:lnSpc>
            </a:pPr>
            <a:r>
              <a:rPr lang="en-GB">
                <a:latin typeface="Corbel Light" pitchFamily="34"/>
              </a:rPr>
              <a:t>The Gestapo knew that the assassin worked on knees and Georg Elser had an infected knee.</a:t>
            </a:r>
            <a:endParaRPr lang="de-DE">
              <a:latin typeface="Corbel Light" pitchFamily="34"/>
            </a:endParaRPr>
          </a:p>
          <a:p>
            <a:pPr lvl="0">
              <a:lnSpc>
                <a:spcPct val="80000"/>
              </a:lnSpc>
            </a:pPr>
            <a:r>
              <a:rPr lang="en-GB">
                <a:latin typeface="Corbel Light" pitchFamily="34"/>
              </a:rPr>
              <a:t>Huber confronted Elser, after that he confessed everything in detail in the night from the 13</a:t>
            </a:r>
            <a:r>
              <a:rPr lang="en-GB" baseline="30000">
                <a:latin typeface="Corbel Light" pitchFamily="34"/>
              </a:rPr>
              <a:t>th</a:t>
            </a:r>
            <a:r>
              <a:rPr lang="en-GB">
                <a:latin typeface="Corbel Light" pitchFamily="34"/>
              </a:rPr>
              <a:t> of November to the 14</a:t>
            </a:r>
            <a:r>
              <a:rPr lang="en-GB" baseline="30000">
                <a:latin typeface="Corbel Light" pitchFamily="34"/>
              </a:rPr>
              <a:t>th</a:t>
            </a:r>
            <a:r>
              <a:rPr lang="en-GB">
                <a:latin typeface="Corbel Light" pitchFamily="34"/>
              </a:rPr>
              <a:t> of November, 1939.</a:t>
            </a:r>
            <a:endParaRPr lang="de-DE">
              <a:latin typeface="Corbel Light" pitchFamily="34"/>
            </a:endParaRPr>
          </a:p>
          <a:p>
            <a:pPr lvl="0">
              <a:lnSpc>
                <a:spcPct val="80000"/>
              </a:lnSpc>
            </a:pPr>
            <a:r>
              <a:rPr lang="en-GB">
                <a:latin typeface="Corbel Light" pitchFamily="34"/>
              </a:rPr>
              <a:t>The officers were nearly convinced that he had worked alone.</a:t>
            </a:r>
            <a:endParaRPr lang="de-DE">
              <a:latin typeface="Corbel Light" pitchFamily="34"/>
            </a:endParaRPr>
          </a:p>
          <a:p>
            <a:pPr lvl="0">
              <a:lnSpc>
                <a:spcPct val="80000"/>
              </a:lnSpc>
            </a:pPr>
            <a:r>
              <a:rPr lang="en-GB">
                <a:latin typeface="Corbel Light" pitchFamily="34"/>
              </a:rPr>
              <a:t>On the 19</a:t>
            </a:r>
            <a:r>
              <a:rPr lang="en-GB" baseline="30000">
                <a:latin typeface="Corbel Light" pitchFamily="34"/>
              </a:rPr>
              <a:t>th</a:t>
            </a:r>
            <a:r>
              <a:rPr lang="en-GB">
                <a:latin typeface="Corbel Light" pitchFamily="34"/>
              </a:rPr>
              <a:t> and 23</a:t>
            </a:r>
            <a:r>
              <a:rPr lang="en-GB" baseline="30000">
                <a:latin typeface="Corbel Light" pitchFamily="34"/>
              </a:rPr>
              <a:t>th</a:t>
            </a:r>
            <a:r>
              <a:rPr lang="en-GB">
                <a:latin typeface="Corbel Light" pitchFamily="34"/>
              </a:rPr>
              <a:t> of November he had to confess again in Berlin.</a:t>
            </a:r>
            <a:endParaRPr lang="de-DE">
              <a:latin typeface="Corbel Light" pitchFamily="34"/>
            </a:endParaRPr>
          </a:p>
          <a:p>
            <a:pPr lvl="0">
              <a:lnSpc>
                <a:spcPct val="80000"/>
              </a:lnSpc>
            </a:pPr>
            <a:r>
              <a:rPr lang="en-GB">
                <a:latin typeface="Corbel Light" pitchFamily="34"/>
              </a:rPr>
              <a:t>The Nazi leadership did not trust the investigation results, so they interrogated Georg Elser again for 15 hours.</a:t>
            </a:r>
            <a:endParaRPr lang="de-DE">
              <a:latin typeface="Corbel Light" pitchFamily="34"/>
            </a:endParaRPr>
          </a:p>
          <a:p>
            <a:pPr lvl="0">
              <a:lnSpc>
                <a:spcPct val="80000"/>
              </a:lnSpc>
            </a:pPr>
            <a:endParaRPr lang="de-DE"/>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3C8AE9-5C8A-400F-9234-D8EBE48320BB}"/>
              </a:ext>
            </a:extLst>
          </p:cNvPr>
          <p:cNvSpPr txBox="1">
            <a:spLocks noGrp="1"/>
          </p:cNvSpPr>
          <p:nvPr>
            <p:ph type="title"/>
          </p:nvPr>
        </p:nvSpPr>
        <p:spPr/>
        <p:txBody>
          <a:bodyPr/>
          <a:lstStyle/>
          <a:p>
            <a:pPr lvl="0"/>
            <a:r>
              <a:rPr lang="de-DE"/>
              <a:t>The last days of Georg Elser</a:t>
            </a:r>
          </a:p>
        </p:txBody>
      </p:sp>
      <p:sp>
        <p:nvSpPr>
          <p:cNvPr id="3" name="Inhaltsplatzhalter 2">
            <a:extLst>
              <a:ext uri="{FF2B5EF4-FFF2-40B4-BE49-F238E27FC236}">
                <a16:creationId xmlns:a16="http://schemas.microsoft.com/office/drawing/2014/main" id="{B2882B5E-D09A-4B63-B264-C34A5CF7A9B1}"/>
              </a:ext>
            </a:extLst>
          </p:cNvPr>
          <p:cNvSpPr txBox="1">
            <a:spLocks noGrp="1"/>
          </p:cNvSpPr>
          <p:nvPr>
            <p:ph idx="1"/>
          </p:nvPr>
        </p:nvSpPr>
        <p:spPr/>
        <p:txBody>
          <a:bodyPr/>
          <a:lstStyle/>
          <a:p>
            <a:pPr lvl="0"/>
            <a:r>
              <a:rPr lang="en-GB">
                <a:latin typeface="Corbel Light" pitchFamily="34"/>
              </a:rPr>
              <a:t>In the concentration camp in Sachsenhausen, he was fully isolated and made small furniture for the guards.</a:t>
            </a:r>
            <a:endParaRPr lang="de-DE">
              <a:latin typeface="Corbel Light" pitchFamily="34"/>
            </a:endParaRPr>
          </a:p>
          <a:p>
            <a:pPr lvl="0"/>
            <a:r>
              <a:rPr lang="en-GB">
                <a:latin typeface="Corbel Light" pitchFamily="34"/>
              </a:rPr>
              <a:t>In the beginning of 1945, the Gestapo brought Georg Elser in the concentration camp Dachau.</a:t>
            </a:r>
            <a:endParaRPr lang="de-DE">
              <a:latin typeface="Corbel Light" pitchFamily="34"/>
            </a:endParaRPr>
          </a:p>
          <a:p>
            <a:pPr lvl="0"/>
            <a:r>
              <a:rPr lang="en-GB">
                <a:latin typeface="Corbel Light" pitchFamily="34"/>
              </a:rPr>
              <a:t>Here he was again in solitary confinement and made furniture.</a:t>
            </a:r>
            <a:endParaRPr lang="de-DE">
              <a:latin typeface="Corbel Light" pitchFamily="34"/>
            </a:endParaRPr>
          </a:p>
          <a:p>
            <a:pPr lvl="0"/>
            <a:r>
              <a:rPr lang="en-GB">
                <a:latin typeface="Corbel Light" pitchFamily="34"/>
              </a:rPr>
              <a:t>When the Nazi leadership realised that they have lost the war, they shot Georg Elser on the 9</a:t>
            </a:r>
            <a:r>
              <a:rPr lang="en-GB" baseline="30000">
                <a:latin typeface="Corbel Light" pitchFamily="34"/>
              </a:rPr>
              <a:t>th</a:t>
            </a:r>
            <a:r>
              <a:rPr lang="en-GB">
                <a:latin typeface="Corbel Light" pitchFamily="34"/>
              </a:rPr>
              <a:t> of April, 1945 .</a:t>
            </a:r>
            <a:endParaRPr lang="de-DE">
              <a:latin typeface="Corbel Light" pitchFamily="34"/>
            </a:endParaRPr>
          </a:p>
          <a:p>
            <a:pPr lvl="0"/>
            <a:r>
              <a:rPr lang="en-GB">
                <a:latin typeface="Corbel Light" pitchFamily="34"/>
              </a:rPr>
              <a:t>He was shot, because he was an enemy of the Nazis and they did not want that their enemies live and shape the future.</a:t>
            </a:r>
            <a:endParaRPr lang="de-DE">
              <a:latin typeface="Corbel Light" pitchFamily="34"/>
            </a:endParaRPr>
          </a:p>
          <a:p>
            <a:pPr lvl="0"/>
            <a:endParaRPr lang="de-DE"/>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85498-945F-413C-A01A-FC9BE6C0189D}"/>
              </a:ext>
            </a:extLst>
          </p:cNvPr>
          <p:cNvSpPr txBox="1">
            <a:spLocks noGrp="1"/>
          </p:cNvSpPr>
          <p:nvPr>
            <p:ph type="title"/>
          </p:nvPr>
        </p:nvSpPr>
        <p:spPr/>
        <p:txBody>
          <a:bodyPr/>
          <a:lstStyle/>
          <a:p>
            <a:pPr lvl="0"/>
            <a:r>
              <a:rPr lang="de-DE"/>
              <a:t>The reactions of the public</a:t>
            </a:r>
          </a:p>
        </p:txBody>
      </p:sp>
      <p:sp>
        <p:nvSpPr>
          <p:cNvPr id="3" name="Inhaltsplatzhalter 2">
            <a:extLst>
              <a:ext uri="{FF2B5EF4-FFF2-40B4-BE49-F238E27FC236}">
                <a16:creationId xmlns:a16="http://schemas.microsoft.com/office/drawing/2014/main" id="{204BBA39-1EB7-4629-8730-9156B0AB57D4}"/>
              </a:ext>
            </a:extLst>
          </p:cNvPr>
          <p:cNvSpPr txBox="1">
            <a:spLocks noGrp="1"/>
          </p:cNvSpPr>
          <p:nvPr>
            <p:ph idx="1"/>
          </p:nvPr>
        </p:nvSpPr>
        <p:spPr>
          <a:xfrm>
            <a:off x="838203" y="2506663"/>
            <a:ext cx="10515600" cy="4351336"/>
          </a:xfrm>
        </p:spPr>
        <p:txBody>
          <a:bodyPr/>
          <a:lstStyle/>
          <a:p>
            <a:pPr lvl="0"/>
            <a:r>
              <a:rPr lang="de-DE">
                <a:latin typeface="Corbel Light" pitchFamily="34"/>
              </a:rPr>
              <a:t>The people were wondering, who carried out the attack.</a:t>
            </a:r>
          </a:p>
          <a:p>
            <a:pPr lvl="0"/>
            <a:r>
              <a:rPr lang="de-DE">
                <a:latin typeface="Corbel Light" pitchFamily="34"/>
              </a:rPr>
              <a:t>Many people believed, it was the Nazis themselves</a:t>
            </a:r>
          </a:p>
          <a:p>
            <a:pPr marL="0" lvl="0" indent="0">
              <a:buNone/>
            </a:pPr>
            <a:r>
              <a:rPr lang="de-DE">
                <a:latin typeface="Corbel Light" pitchFamily="34"/>
              </a:rPr>
              <a:t>   	because of the „Reichtag“ fire on 28 of Febuary, 1933 </a:t>
            </a:r>
          </a:p>
          <a:p>
            <a:pPr lvl="0"/>
            <a:r>
              <a:rPr lang="de-DE">
                <a:latin typeface="Corbel Light" pitchFamily="34"/>
              </a:rPr>
              <a:t>Even after the arrest of Georg Elser,  most people did not believe that it was Elser alone.</a:t>
            </a:r>
          </a:p>
        </p:txBody>
      </p:sp>
      <p:cxnSp>
        <p:nvCxnSpPr>
          <p:cNvPr id="4" name="Gerade Verbindung mit Pfeil 4">
            <a:extLst>
              <a:ext uri="{FF2B5EF4-FFF2-40B4-BE49-F238E27FC236}">
                <a16:creationId xmlns:a16="http://schemas.microsoft.com/office/drawing/2014/main" id="{48B5F5A7-4CD3-4108-B93F-211BC20AB140}"/>
              </a:ext>
            </a:extLst>
          </p:cNvPr>
          <p:cNvCxnSpPr/>
          <p:nvPr/>
        </p:nvCxnSpPr>
        <p:spPr>
          <a:xfrm>
            <a:off x="1227911" y="3718563"/>
            <a:ext cx="452838" cy="0"/>
          </a:xfrm>
          <a:prstGeom prst="straightConnector1">
            <a:avLst/>
          </a:prstGeom>
          <a:noFill/>
          <a:ln w="6345" cap="flat">
            <a:solidFill>
              <a:srgbClr val="000000"/>
            </a:solidFill>
            <a:prstDash val="solid"/>
            <a:miter/>
            <a:tailEnd type="arrow"/>
          </a:ln>
        </p:spPr>
      </p:cxnSp>
      <p:pic>
        <p:nvPicPr>
          <p:cNvPr id="5" name="Picture 2" descr="NS-Zeit: Das Rätsel Reichstagsbrand - Wissen - Tagesspiegel">
            <a:extLst>
              <a:ext uri="{FF2B5EF4-FFF2-40B4-BE49-F238E27FC236}">
                <a16:creationId xmlns:a16="http://schemas.microsoft.com/office/drawing/2014/main" id="{AEC6546F-A8F5-45D2-BD75-F151B2A4E8DF}"/>
              </a:ext>
            </a:extLst>
          </p:cNvPr>
          <p:cNvPicPr>
            <a:picLocks noChangeAspect="1"/>
          </p:cNvPicPr>
          <p:nvPr/>
        </p:nvPicPr>
        <p:blipFill>
          <a:blip r:embed="rId2"/>
          <a:srcRect/>
          <a:stretch>
            <a:fillRect/>
          </a:stretch>
        </p:blipFill>
        <p:spPr>
          <a:xfrm>
            <a:off x="9465128" y="365129"/>
            <a:ext cx="2465167" cy="2190884"/>
          </a:xfrm>
          <a:prstGeom prst="rect">
            <a:avLst/>
          </a:prstGeom>
          <a:noFill/>
          <a:ln cap="flat">
            <a:noFill/>
          </a:ln>
        </p:spPr>
      </p:pic>
      <p:sp>
        <p:nvSpPr>
          <p:cNvPr id="6" name="Textfeld 5">
            <a:extLst>
              <a:ext uri="{FF2B5EF4-FFF2-40B4-BE49-F238E27FC236}">
                <a16:creationId xmlns:a16="http://schemas.microsoft.com/office/drawing/2014/main" id="{1EDA11C0-0D9F-4D1C-8842-456E12CC0ADD}"/>
              </a:ext>
            </a:extLst>
          </p:cNvPr>
          <p:cNvSpPr txBox="1"/>
          <p:nvPr/>
        </p:nvSpPr>
        <p:spPr>
          <a:xfrm>
            <a:off x="9385227" y="2555254"/>
            <a:ext cx="80787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rPr>
              <a:t>pic.7</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F1F24A-AEFC-4EDF-9A03-CA33D39D20EF}"/>
              </a:ext>
            </a:extLst>
          </p:cNvPr>
          <p:cNvSpPr txBox="1">
            <a:spLocks noGrp="1"/>
          </p:cNvSpPr>
          <p:nvPr>
            <p:ph type="ctrTitle"/>
          </p:nvPr>
        </p:nvSpPr>
        <p:spPr>
          <a:xfrm>
            <a:off x="1524003" y="1041401"/>
            <a:ext cx="9144000" cy="2387598"/>
          </a:xfrm>
        </p:spPr>
        <p:txBody>
          <a:bodyPr/>
          <a:lstStyle/>
          <a:p>
            <a:pPr lvl="0"/>
            <a:r>
              <a:rPr lang="de-DE" sz="9600"/>
              <a:t>The End</a:t>
            </a:r>
          </a:p>
        </p:txBody>
      </p:sp>
      <p:sp>
        <p:nvSpPr>
          <p:cNvPr id="3" name="Textfeld 3">
            <a:extLst>
              <a:ext uri="{FF2B5EF4-FFF2-40B4-BE49-F238E27FC236}">
                <a16:creationId xmlns:a16="http://schemas.microsoft.com/office/drawing/2014/main" id="{1E406639-1753-43D0-9DC5-EF4801B5D3EC}"/>
              </a:ext>
            </a:extLst>
          </p:cNvPr>
          <p:cNvSpPr txBox="1"/>
          <p:nvPr/>
        </p:nvSpPr>
        <p:spPr>
          <a:xfrm>
            <a:off x="4443545" y="3292251"/>
            <a:ext cx="3304906" cy="646334"/>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800" b="0" i="1" u="none" strike="noStrike" kern="1200" cap="none" spc="0" baseline="0">
                <a:solidFill>
                  <a:srgbClr val="000000"/>
                </a:solidFill>
                <a:uFillTx/>
                <a:latin typeface="Calibri"/>
              </a:rPr>
              <a:t>„I wanted to prevent  the war“</a:t>
            </a:r>
          </a:p>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800" b="0" i="1" u="none" strike="noStrike" kern="1200" cap="none" spc="0" baseline="0">
                <a:solidFill>
                  <a:srgbClr val="000000"/>
                </a:solidFill>
                <a:uFillTx/>
                <a:latin typeface="Calibri"/>
              </a:rPr>
              <a:t> (Georg Elser)</a:t>
            </a:r>
          </a:p>
        </p:txBody>
      </p:sp>
      <p:sp>
        <p:nvSpPr>
          <p:cNvPr id="4" name="Textfeld 5">
            <a:extLst>
              <a:ext uri="{FF2B5EF4-FFF2-40B4-BE49-F238E27FC236}">
                <a16:creationId xmlns:a16="http://schemas.microsoft.com/office/drawing/2014/main" id="{63DCC62B-E2A7-43A3-8438-3CCB516908ED}"/>
              </a:ext>
            </a:extLst>
          </p:cNvPr>
          <p:cNvSpPr txBox="1"/>
          <p:nvPr/>
        </p:nvSpPr>
        <p:spPr>
          <a:xfrm>
            <a:off x="8464728" y="5677985"/>
            <a:ext cx="3727268" cy="1200329"/>
          </a:xfrm>
          <a:prstGeom prst="rect">
            <a:avLst/>
          </a:prstGeom>
          <a:noFill/>
          <a:ln cap="flat">
            <a:noFill/>
          </a:ln>
        </p:spPr>
        <p:txBody>
          <a:bodyPr vert="horz" wrap="square" lIns="91440" tIns="45720" rIns="91440" bIns="45720" anchor="t" anchorCtr="0" compatLnSpc="1">
            <a:spAutoFit/>
          </a:bodyPr>
          <a:lstStyle/>
          <a:p>
            <a:pPr defTabSz="457200">
              <a:defRPr sz="1800" b="0" i="0" u="none" strike="noStrike" kern="0" cap="none" spc="0" baseline="0">
                <a:solidFill>
                  <a:srgbClr val="000000"/>
                </a:solidFill>
                <a:uFillTx/>
              </a:defRPr>
            </a:pPr>
            <a:r>
              <a:rPr lang="en-GB" dirty="0">
                <a:solidFill>
                  <a:srgbClr val="000000"/>
                </a:solidFill>
                <a:latin typeface="Corbel Light" pitchFamily="34"/>
              </a:rPr>
              <a:t>presentation by Mathilda </a:t>
            </a:r>
            <a:r>
              <a:rPr lang="en-GB" dirty="0" err="1">
                <a:solidFill>
                  <a:srgbClr val="000000"/>
                </a:solidFill>
                <a:latin typeface="Corbel Light" pitchFamily="34"/>
              </a:rPr>
              <a:t>Bürgstein</a:t>
            </a:r>
            <a:r>
              <a:rPr lang="en-GB" dirty="0">
                <a:solidFill>
                  <a:srgbClr val="000000"/>
                </a:solidFill>
                <a:latin typeface="Corbel Light" pitchFamily="34"/>
              </a:rPr>
              <a:t>, Olivia </a:t>
            </a:r>
            <a:r>
              <a:rPr lang="en-GB" dirty="0" err="1">
                <a:solidFill>
                  <a:srgbClr val="000000"/>
                </a:solidFill>
                <a:latin typeface="Corbel Light" pitchFamily="34"/>
              </a:rPr>
              <a:t>Popovichiu</a:t>
            </a:r>
            <a:r>
              <a:rPr lang="en-GB" dirty="0">
                <a:solidFill>
                  <a:srgbClr val="000000"/>
                </a:solidFill>
                <a:latin typeface="Corbel Light" pitchFamily="34"/>
              </a:rPr>
              <a:t> and Maria </a:t>
            </a:r>
            <a:r>
              <a:rPr lang="en-GB" dirty="0" err="1">
                <a:solidFill>
                  <a:srgbClr val="000000"/>
                </a:solidFill>
                <a:latin typeface="Corbel Light" pitchFamily="34"/>
              </a:rPr>
              <a:t>Waldenmaier</a:t>
            </a:r>
            <a:endParaRPr lang="en-GB" dirty="0">
              <a:solidFill>
                <a:srgbClr val="000000"/>
              </a:solidFill>
              <a:latin typeface="Corbel Light"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dirty="0">
              <a:solidFill>
                <a:srgbClr val="000000"/>
              </a:solidFill>
              <a:uFillTx/>
              <a:latin typeface="Corbel Light" pitchFamily="34"/>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0C9502-9B40-C642-BF93-3155156161C4}"/>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6C325FC1-0BCD-5542-B55E-B4F613C3ABDD}"/>
              </a:ext>
            </a:extLst>
          </p:cNvPr>
          <p:cNvSpPr>
            <a:spLocks noGrp="1"/>
          </p:cNvSpPr>
          <p:nvPr>
            <p:ph idx="1"/>
          </p:nvPr>
        </p:nvSpPr>
        <p:spPr/>
        <p:txBody>
          <a:bodyPr/>
          <a:lstStyle/>
          <a:p>
            <a:r>
              <a:rPr lang="de-DE" dirty="0" err="1"/>
              <a:t>If</a:t>
            </a:r>
            <a:r>
              <a:rPr lang="de-DE" dirty="0"/>
              <a:t> </a:t>
            </a:r>
            <a:r>
              <a:rPr lang="de-DE" dirty="0" err="1"/>
              <a:t>you</a:t>
            </a:r>
            <a:r>
              <a:rPr lang="de-DE" dirty="0"/>
              <a:t> </a:t>
            </a:r>
            <a:r>
              <a:rPr lang="de-DE" dirty="0" err="1"/>
              <a:t>want</a:t>
            </a:r>
            <a:r>
              <a:rPr lang="de-DE" dirty="0"/>
              <a:t> </a:t>
            </a:r>
            <a:r>
              <a:rPr lang="de-DE" dirty="0" err="1"/>
              <a:t>to</a:t>
            </a:r>
            <a:r>
              <a:rPr lang="de-DE" dirty="0"/>
              <a:t> </a:t>
            </a:r>
            <a:r>
              <a:rPr lang="de-DE" dirty="0" err="1"/>
              <a:t>watch</a:t>
            </a:r>
            <a:r>
              <a:rPr lang="de-DE" dirty="0"/>
              <a:t> a </a:t>
            </a:r>
            <a:r>
              <a:rPr lang="de-DE" dirty="0" err="1"/>
              <a:t>short</a:t>
            </a:r>
            <a:r>
              <a:rPr lang="de-DE" dirty="0"/>
              <a:t> </a:t>
            </a:r>
            <a:r>
              <a:rPr lang="de-DE" dirty="0" err="1"/>
              <a:t>video</a:t>
            </a:r>
            <a:r>
              <a:rPr lang="de-DE" dirty="0"/>
              <a:t> </a:t>
            </a:r>
            <a:r>
              <a:rPr lang="de-DE" dirty="0" err="1"/>
              <a:t>about</a:t>
            </a:r>
            <a:r>
              <a:rPr lang="de-DE" dirty="0"/>
              <a:t> Georg Elser, </a:t>
            </a:r>
            <a:r>
              <a:rPr lang="de-DE" dirty="0" err="1"/>
              <a:t>here</a:t>
            </a:r>
            <a:r>
              <a:rPr lang="de-DE" dirty="0"/>
              <a:t> </a:t>
            </a:r>
            <a:r>
              <a:rPr lang="de-DE" dirty="0" err="1"/>
              <a:t>is</a:t>
            </a:r>
            <a:r>
              <a:rPr lang="de-DE" dirty="0"/>
              <a:t> a link:</a:t>
            </a:r>
          </a:p>
          <a:p>
            <a:pPr marL="0" indent="0">
              <a:buNone/>
            </a:pPr>
            <a:endParaRPr lang="de-DE" dirty="0"/>
          </a:p>
          <a:p>
            <a:pPr marL="0" indent="0">
              <a:buNone/>
            </a:pPr>
            <a:r>
              <a:rPr lang="de-DE" dirty="0">
                <a:latin typeface="Calibri Light"/>
                <a:hlinkClick r:id="rId2"/>
              </a:rPr>
              <a:t>https://www.youtube.com/watch?v=4WXepTm2Rpw&amp;t=2s</a:t>
            </a:r>
            <a:r>
              <a:rPr lang="de-DE" dirty="0">
                <a:latin typeface="Calibri Light"/>
              </a:rPr>
              <a:t>  </a:t>
            </a:r>
            <a:r>
              <a:rPr lang="de-DE" dirty="0"/>
              <a:t>(09.11.2020)</a:t>
            </a:r>
            <a:endParaRPr lang="de-DE" dirty="0">
              <a:latin typeface="Calibri Light"/>
            </a:endParaRPr>
          </a:p>
          <a:p>
            <a:pPr marL="0" indent="0">
              <a:buNone/>
            </a:pPr>
            <a:endParaRPr lang="de-DE" dirty="0"/>
          </a:p>
        </p:txBody>
      </p:sp>
    </p:spTree>
    <p:extLst>
      <p:ext uri="{BB962C8B-B14F-4D97-AF65-F5344CB8AC3E}">
        <p14:creationId xmlns:p14="http://schemas.microsoft.com/office/powerpoint/2010/main" val="3766223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278141-C5F5-47F4-A058-87B476D81AEF}"/>
              </a:ext>
            </a:extLst>
          </p:cNvPr>
          <p:cNvSpPr txBox="1">
            <a:spLocks noGrp="1"/>
          </p:cNvSpPr>
          <p:nvPr>
            <p:ph type="title"/>
          </p:nvPr>
        </p:nvSpPr>
        <p:spPr/>
        <p:txBody>
          <a:bodyPr/>
          <a:lstStyle/>
          <a:p>
            <a:pPr lvl="0"/>
            <a:r>
              <a:rPr lang="en-GB"/>
              <a:t>Sources pictures/ video</a:t>
            </a:r>
          </a:p>
        </p:txBody>
      </p:sp>
      <p:sp>
        <p:nvSpPr>
          <p:cNvPr id="3" name="Inhaltsplatzhalter 2">
            <a:extLst>
              <a:ext uri="{FF2B5EF4-FFF2-40B4-BE49-F238E27FC236}">
                <a16:creationId xmlns:a16="http://schemas.microsoft.com/office/drawing/2014/main" id="{70FFD67F-DD97-492A-8F0E-21F7537F4B10}"/>
              </a:ext>
            </a:extLst>
          </p:cNvPr>
          <p:cNvSpPr txBox="1">
            <a:spLocks noGrp="1"/>
          </p:cNvSpPr>
          <p:nvPr>
            <p:ph idx="1"/>
          </p:nvPr>
        </p:nvSpPr>
        <p:spPr/>
        <p:txBody>
          <a:bodyPr/>
          <a:lstStyle/>
          <a:p>
            <a:pPr lvl="0">
              <a:lnSpc>
                <a:spcPct val="70000"/>
              </a:lnSpc>
            </a:pPr>
            <a:r>
              <a:rPr lang="en-GB" sz="1900" dirty="0">
                <a:latin typeface="Calibri Light"/>
              </a:rPr>
              <a:t>Pic.1: https://www.welt.de/geschichte/zweiter-weltkrieg/article202947518/Georg-Elser-Seine-Bombe-gegen-Hitler-explodierte-puenktlich-13-Minuten-zu-spaet.html </a:t>
            </a:r>
            <a:r>
              <a:rPr lang="de-DE" sz="1900" dirty="0"/>
              <a:t>(09.11.2020)</a:t>
            </a:r>
            <a:endParaRPr lang="en-GB" sz="1900" dirty="0">
              <a:latin typeface="Calibri Light"/>
            </a:endParaRPr>
          </a:p>
          <a:p>
            <a:pPr lvl="0">
              <a:lnSpc>
                <a:spcPct val="70000"/>
              </a:lnSpc>
            </a:pPr>
            <a:r>
              <a:rPr lang="en-GB" sz="1900" dirty="0">
                <a:latin typeface="Calibri Light"/>
              </a:rPr>
              <a:t>Pic.2: https://www.sueddeutsche.de/kultur/hitler-attentaeter-georg-elser-denkmal-fuer-einen-tragischen-helden-1.1183383</a:t>
            </a:r>
            <a:r>
              <a:rPr lang="de-DE" sz="1900" dirty="0"/>
              <a:t>(09.11.2020)</a:t>
            </a:r>
            <a:endParaRPr lang="en-GB" sz="1900" dirty="0">
              <a:latin typeface="Calibri Light"/>
            </a:endParaRPr>
          </a:p>
          <a:p>
            <a:pPr lvl="0">
              <a:lnSpc>
                <a:spcPct val="70000"/>
              </a:lnSpc>
            </a:pPr>
            <a:r>
              <a:rPr lang="en-GB" sz="1900" dirty="0">
                <a:latin typeface="Calibri Light"/>
              </a:rPr>
              <a:t>Pic.3: https://www.faz.net/aktuell/gesellschaft/menschen/warum-koenigsbronn-georg-elser-so-spaet-ehrte-13254104.html</a:t>
            </a:r>
            <a:r>
              <a:rPr lang="de-DE" sz="1900" dirty="0"/>
              <a:t>(09.11.2020)</a:t>
            </a:r>
            <a:endParaRPr lang="en-GB" sz="1900" dirty="0">
              <a:latin typeface="Calibri Light"/>
            </a:endParaRPr>
          </a:p>
          <a:p>
            <a:pPr lvl="0">
              <a:lnSpc>
                <a:spcPct val="70000"/>
              </a:lnSpc>
            </a:pPr>
            <a:r>
              <a:rPr lang="en-GB" sz="1900" dirty="0">
                <a:latin typeface="Calibri Light"/>
              </a:rPr>
              <a:t>Pic.4: https://www.was-konnten-sie-tun.de/themen/th/die-ns-fuehrung-ausschalten/ </a:t>
            </a:r>
            <a:r>
              <a:rPr lang="de-DE" sz="1900" dirty="0"/>
              <a:t>(09.11.2020)</a:t>
            </a:r>
            <a:endParaRPr lang="en-GB" sz="1900" dirty="0">
              <a:latin typeface="Calibri Light"/>
            </a:endParaRPr>
          </a:p>
          <a:p>
            <a:pPr lvl="0">
              <a:lnSpc>
                <a:spcPct val="70000"/>
              </a:lnSpc>
            </a:pPr>
            <a:r>
              <a:rPr lang="en-GB" sz="1900" dirty="0">
                <a:latin typeface="Calibri Light"/>
              </a:rPr>
              <a:t>Pic.5: https://www.heiligenlexikon.de/BiographienG/Georg_Elser.html</a:t>
            </a:r>
            <a:r>
              <a:rPr lang="de-DE" sz="1900" dirty="0"/>
              <a:t>(09.11.2020)</a:t>
            </a:r>
            <a:endParaRPr lang="en-GB" sz="1900" dirty="0">
              <a:latin typeface="Calibri Light"/>
            </a:endParaRPr>
          </a:p>
          <a:p>
            <a:pPr lvl="0">
              <a:lnSpc>
                <a:spcPct val="70000"/>
              </a:lnSpc>
            </a:pPr>
            <a:r>
              <a:rPr lang="en-GB" sz="1900" dirty="0">
                <a:latin typeface="Calibri Light"/>
              </a:rPr>
              <a:t>Pic.6: https://www.spiegel.de/consent-a-?targetUrl=https%3A%2F%2Fwww.spiegel.de%2Fgeschichte%2Fgeorg-elser-und-das-attentat-auf-adolf-hitler-nur-13-minuten-fehlten-a-1142134.html&amp;ref=https%3A%2F%2Fwww.google.com%2F</a:t>
            </a:r>
            <a:r>
              <a:rPr lang="de-DE" sz="1900" dirty="0"/>
              <a:t>(09.11.2020)</a:t>
            </a:r>
            <a:endParaRPr lang="en-GB" sz="1900" dirty="0">
              <a:latin typeface="Calibri Light"/>
            </a:endParaRPr>
          </a:p>
          <a:p>
            <a:pPr>
              <a:lnSpc>
                <a:spcPct val="70000"/>
              </a:lnSpc>
            </a:pPr>
            <a:r>
              <a:rPr lang="en-GB" sz="1900" dirty="0">
                <a:latin typeface="Calibri Light"/>
              </a:rPr>
              <a:t>Pic.7: </a:t>
            </a:r>
            <a:r>
              <a:rPr lang="de-DE" sz="1900" dirty="0">
                <a:latin typeface="Calibri Light"/>
              </a:rPr>
              <a:t>https://www.tagesspiegel.de/wissen/ns-zeit-das-raetsel-reichstagsbrand/7831632.html</a:t>
            </a:r>
            <a:r>
              <a:rPr lang="de-DE" sz="1900" dirty="0"/>
              <a:t>(09.11.2020)</a:t>
            </a:r>
            <a:endParaRPr lang="en-GB" sz="1900" dirty="0"/>
          </a:p>
          <a:p>
            <a:pPr marL="0" lvl="0" indent="0">
              <a:lnSpc>
                <a:spcPct val="70000"/>
              </a:lnSpc>
              <a:buNone/>
            </a:pPr>
            <a:endParaRPr lang="de-DE" sz="1900" dirty="0">
              <a:latin typeface="Calibri Light"/>
            </a:endParaRPr>
          </a:p>
          <a:p>
            <a:pPr lvl="0">
              <a:lnSpc>
                <a:spcPct val="70000"/>
              </a:lnSpc>
            </a:pPr>
            <a:endParaRPr lang="en-GB"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CC42A1-824B-4EF0-8FA0-38E9C29F864C}"/>
              </a:ext>
            </a:extLst>
          </p:cNvPr>
          <p:cNvSpPr txBox="1">
            <a:spLocks noGrp="1"/>
          </p:cNvSpPr>
          <p:nvPr>
            <p:ph type="title"/>
          </p:nvPr>
        </p:nvSpPr>
        <p:spPr/>
        <p:txBody>
          <a:bodyPr/>
          <a:lstStyle/>
          <a:p>
            <a:pPr lvl="0"/>
            <a:r>
              <a:rPr lang="de-DE"/>
              <a:t>Sources</a:t>
            </a:r>
          </a:p>
        </p:txBody>
      </p:sp>
      <p:sp>
        <p:nvSpPr>
          <p:cNvPr id="3" name="Inhaltsplatzhalter 2">
            <a:extLst>
              <a:ext uri="{FF2B5EF4-FFF2-40B4-BE49-F238E27FC236}">
                <a16:creationId xmlns:a16="http://schemas.microsoft.com/office/drawing/2014/main" id="{4D3274EB-BEF9-400F-A0BA-3A728ED90CC1}"/>
              </a:ext>
            </a:extLst>
          </p:cNvPr>
          <p:cNvSpPr txBox="1">
            <a:spLocks noGrp="1"/>
          </p:cNvSpPr>
          <p:nvPr>
            <p:ph idx="1"/>
          </p:nvPr>
        </p:nvSpPr>
        <p:spPr/>
        <p:txBody>
          <a:bodyPr/>
          <a:lstStyle/>
          <a:p>
            <a:pPr lvl="0">
              <a:lnSpc>
                <a:spcPct val="70000"/>
              </a:lnSpc>
            </a:pPr>
            <a:r>
              <a:rPr lang="de-DE" sz="2000" dirty="0">
                <a:latin typeface="Corbel Light" pitchFamily="34"/>
              </a:rPr>
              <a:t>The </a:t>
            </a:r>
            <a:r>
              <a:rPr lang="de-DE" sz="2000" dirty="0" err="1">
                <a:latin typeface="Corbel Light" pitchFamily="34"/>
              </a:rPr>
              <a:t>quote</a:t>
            </a:r>
            <a:r>
              <a:rPr lang="de-DE" sz="2000" dirty="0">
                <a:latin typeface="Corbel Light" pitchFamily="34"/>
              </a:rPr>
              <a:t> on </a:t>
            </a:r>
            <a:r>
              <a:rPr lang="de-DE" sz="2000" dirty="0" err="1">
                <a:latin typeface="Corbel Light" pitchFamily="34"/>
              </a:rPr>
              <a:t>the</a:t>
            </a:r>
            <a:r>
              <a:rPr lang="de-DE" sz="2000" dirty="0">
                <a:latin typeface="Corbel Light" pitchFamily="34"/>
              </a:rPr>
              <a:t> </a:t>
            </a:r>
            <a:r>
              <a:rPr lang="de-DE" sz="2000" dirty="0" err="1">
                <a:latin typeface="Corbel Light" pitchFamily="34"/>
              </a:rPr>
              <a:t>first</a:t>
            </a:r>
            <a:r>
              <a:rPr lang="de-DE" sz="2000" dirty="0">
                <a:latin typeface="Corbel Light" pitchFamily="34"/>
              </a:rPr>
              <a:t> </a:t>
            </a:r>
            <a:r>
              <a:rPr lang="de-DE" sz="2000" dirty="0" err="1">
                <a:latin typeface="Corbel Light" pitchFamily="34"/>
              </a:rPr>
              <a:t>slide</a:t>
            </a:r>
            <a:r>
              <a:rPr lang="de-DE" sz="2000" dirty="0">
                <a:latin typeface="Corbel Light" pitchFamily="34"/>
              </a:rPr>
              <a:t> </a:t>
            </a:r>
            <a:r>
              <a:rPr lang="de-DE" sz="2000" dirty="0" err="1">
                <a:latin typeface="Corbel Light" pitchFamily="34"/>
              </a:rPr>
              <a:t>is</a:t>
            </a:r>
            <a:r>
              <a:rPr lang="de-DE" sz="2000" dirty="0">
                <a:latin typeface="Corbel Light" pitchFamily="34"/>
              </a:rPr>
              <a:t> </a:t>
            </a:r>
            <a:r>
              <a:rPr lang="de-DE" sz="2000" dirty="0" err="1">
                <a:latin typeface="Corbel Light" pitchFamily="34"/>
              </a:rPr>
              <a:t>taken</a:t>
            </a:r>
            <a:r>
              <a:rPr lang="de-DE" sz="2000" dirty="0">
                <a:latin typeface="Corbel Light" pitchFamily="34"/>
              </a:rPr>
              <a:t> </a:t>
            </a:r>
            <a:r>
              <a:rPr lang="de-DE" sz="2000" dirty="0" err="1">
                <a:latin typeface="Corbel Light" pitchFamily="34"/>
              </a:rPr>
              <a:t>from</a:t>
            </a:r>
            <a:r>
              <a:rPr lang="de-DE" sz="2000" dirty="0">
                <a:latin typeface="Corbel Light" pitchFamily="34"/>
              </a:rPr>
              <a:t>: https://gutezitate.com/zitat/122150 ( 16.11.2020), aus dem Protokoll der Vernehmung Elsers durch die Gestapo am 21. November 1939.</a:t>
            </a:r>
          </a:p>
          <a:p>
            <a:pPr lvl="0">
              <a:lnSpc>
                <a:spcPct val="70000"/>
              </a:lnSpc>
            </a:pPr>
            <a:r>
              <a:rPr lang="en-GB" sz="2000" dirty="0">
                <a:latin typeface="Corbel Light" pitchFamily="34"/>
              </a:rPr>
              <a:t>The information on Georg </a:t>
            </a:r>
            <a:r>
              <a:rPr lang="en-GB" sz="2000" dirty="0" err="1">
                <a:latin typeface="Corbel Light" pitchFamily="34"/>
              </a:rPr>
              <a:t>Elser</a:t>
            </a:r>
            <a:r>
              <a:rPr lang="en-GB" sz="2000" dirty="0">
                <a:latin typeface="Corbel Light" pitchFamily="34"/>
              </a:rPr>
              <a:t> presented in this presentation is taken from: </a:t>
            </a:r>
            <a:r>
              <a:rPr lang="de-DE" sz="2000" dirty="0">
                <a:latin typeface="Corbel Light" pitchFamily="34"/>
              </a:rPr>
              <a:t>https://www.georg-elser.de/ </a:t>
            </a:r>
            <a:r>
              <a:rPr lang="en-GB" sz="2000" dirty="0">
                <a:latin typeface="Corbel Light" pitchFamily="34"/>
              </a:rPr>
              <a:t>(16.11.2020). The website is in German, so the information got translated </a:t>
            </a:r>
            <a:r>
              <a:rPr lang="en-GB" sz="2000">
                <a:latin typeface="Corbel Light" pitchFamily="34"/>
              </a:rPr>
              <a:t>to our </a:t>
            </a:r>
            <a:r>
              <a:rPr lang="en-GB" sz="2000" dirty="0">
                <a:latin typeface="Corbel Light" pitchFamily="34"/>
              </a:rPr>
              <a:t>best knowledge.</a:t>
            </a:r>
            <a:endParaRPr lang="de-DE" sz="2000" dirty="0"/>
          </a:p>
          <a:p>
            <a:pPr lvl="0">
              <a:lnSpc>
                <a:spcPct val="70000"/>
              </a:lnSpc>
            </a:pPr>
            <a:endParaRPr lang="de-DE" sz="2000" dirty="0"/>
          </a:p>
          <a:p>
            <a:pPr lvl="0">
              <a:lnSpc>
                <a:spcPct val="70000"/>
              </a:lnSpc>
            </a:pPr>
            <a:endParaRPr lang="de-DE" sz="2000" dirty="0"/>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14F6F3142E39D499F9B792027A696AA" ma:contentTypeVersion="7" ma:contentTypeDescription="Ein neues Dokument erstellen." ma:contentTypeScope="" ma:versionID="f94df9224d267a460fe73eb7d31684c1">
  <xsd:schema xmlns:xsd="http://www.w3.org/2001/XMLSchema" xmlns:xs="http://www.w3.org/2001/XMLSchema" xmlns:p="http://schemas.microsoft.com/office/2006/metadata/properties" xmlns:ns2="5e247670-6461-4066-832d-4b2f4e2b2377" targetNamespace="http://schemas.microsoft.com/office/2006/metadata/properties" ma:root="true" ma:fieldsID="29879d3a5e36acac2966ae779299d297" ns2:_="">
    <xsd:import namespace="5e247670-6461-4066-832d-4b2f4e2b237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247670-6461-4066-832d-4b2f4e2b23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0DC888-38AE-4E06-9738-99495746A61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3B4E096-5F72-4527-B8D9-00045AE9A4BD}">
  <ds:schemaRefs>
    <ds:schemaRef ds:uri="http://schemas.microsoft.com/sharepoint/v3/contenttype/forms"/>
  </ds:schemaRefs>
</ds:datastoreItem>
</file>

<file path=customXml/itemProps3.xml><?xml version="1.0" encoding="utf-8"?>
<ds:datastoreItem xmlns:ds="http://schemas.openxmlformats.org/officeDocument/2006/customXml" ds:itemID="{71667AE6-0911-467B-BA0F-EDAAB5BB71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247670-6461-4066-832d-4b2f4e2b23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Office%20Theme</Template>
  <TotalTime>0</TotalTime>
  <Words>1398</Words>
  <Application>Microsoft Macintosh PowerPoint</Application>
  <PresentationFormat>Breitbild</PresentationFormat>
  <Paragraphs>111</Paragraphs>
  <Slides>16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Calibri Light</vt:lpstr>
      <vt:lpstr>Corbel Light</vt:lpstr>
      <vt:lpstr>Office Theme</vt:lpstr>
      <vt:lpstr>"I'm just looking at how to improve working conditions and avoid the war. The observations I made led me to the conclusion that the conditions in Germany could only be changed by the elimination of the current leadership. "</vt:lpstr>
      <vt:lpstr>Georg Elser </vt:lpstr>
      <vt:lpstr>Contents</vt:lpstr>
      <vt:lpstr>Personal information</vt:lpstr>
      <vt:lpstr>Personal information </vt:lpstr>
      <vt:lpstr>The planning of the assassination: 1938</vt:lpstr>
      <vt:lpstr>The preparation of the assassination </vt:lpstr>
      <vt:lpstr>The 8th of November, 1939 - the attempt</vt:lpstr>
      <vt:lpstr>The arrest</vt:lpstr>
      <vt:lpstr>The interrogation</vt:lpstr>
      <vt:lpstr>The last days of Georg Elser</vt:lpstr>
      <vt:lpstr>The reactions of the public</vt:lpstr>
      <vt:lpstr>The End</vt:lpstr>
      <vt:lpstr>PowerPoint-Präsentation</vt:lpstr>
      <vt:lpstr>Sources pictures/ video</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„Ich stelle allein Betrachtungen an, wie man die Verhältnisse der Arbeitschaft bessern und einen Krieg vermeiden könnte. Die von mir angestellten Bertrachtungen zeitigten das Ergebnis , dass die Verhältnisse in Deutschland nur durch eine beseitigung der augenblicklichen Führung geändert werden könnten.“</dc:title>
  <dc:creator>Greta Buergstein</dc:creator>
  <cp:lastModifiedBy>Katrin Schuhmann</cp:lastModifiedBy>
  <cp:revision>42</cp:revision>
  <dcterms:created xsi:type="dcterms:W3CDTF">2020-10-26T08:44:02Z</dcterms:created>
  <dcterms:modified xsi:type="dcterms:W3CDTF">2021-02-12T12:00:05Z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0x010100A14F6F3142E39D499F9B792027A696AA</vt:lpwstr>
  </property>
</Properties>
</file>